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  <p:pic>
        <p:nvPicPr>
          <p:cNvPr id="10253" name="Picture 102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0445" y="2049145"/>
            <a:ext cx="3848099" cy="374332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</Properties>
</file>