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68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0" y="9847"/>
            <a:ext cx="12344399" cy="6858000"/>
          </a:xfrm>
          <a:prstGeom prst="rect">
            <a:avLst/>
          </a:prstGeom>
        </p:spPr>
      </p:pic>
      <p:sp>
        <p:nvSpPr>
          <p:cNvPr id="8" name="Прямоугольник: скругленные углы 47">
            <a:extLst>
              <a:ext uri="{FF2B5EF4-FFF2-40B4-BE49-F238E27FC236}">
                <a16:creationId xmlns:a16="http://schemas.microsoft.com/office/drawing/2014/main" id="{DFA3A6A1-21EB-31CC-C4E5-BAA95AAECF39}"/>
              </a:ext>
            </a:extLst>
          </p:cNvPr>
          <p:cNvSpPr/>
          <p:nvPr/>
        </p:nvSpPr>
        <p:spPr>
          <a:xfrm>
            <a:off x="3780884" y="1009497"/>
            <a:ext cx="7956331" cy="4908331"/>
          </a:xfrm>
          <a:prstGeom prst="round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40" name="Группа 39"/>
          <p:cNvGrpSpPr/>
          <p:nvPr/>
        </p:nvGrpSpPr>
        <p:grpSpPr>
          <a:xfrm rot="882935">
            <a:off x="8751647" y="3408512"/>
            <a:ext cx="2712717" cy="2712717"/>
            <a:chOff x="7255022" y="1836610"/>
            <a:chExt cx="3616955" cy="3616955"/>
          </a:xfrm>
        </p:grpSpPr>
        <p:pic>
          <p:nvPicPr>
            <p:cNvPr id="41" name="Picture 6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456125" flipH="1">
              <a:off x="7255022" y="1836610"/>
              <a:ext cx="3616955" cy="3616955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1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 rot="20493193">
              <a:off x="8583709" y="2876111"/>
              <a:ext cx="1977099" cy="197709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Группа 42"/>
          <p:cNvGrpSpPr/>
          <p:nvPr/>
        </p:nvGrpSpPr>
        <p:grpSpPr>
          <a:xfrm>
            <a:off x="8931726" y="1088571"/>
            <a:ext cx="2388891" cy="2388891"/>
            <a:chOff x="7866835" y="2283252"/>
            <a:chExt cx="3185187" cy="3185187"/>
          </a:xfrm>
        </p:grpSpPr>
        <p:pic>
          <p:nvPicPr>
            <p:cNvPr id="44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866835" y="2283252"/>
              <a:ext cx="3185187" cy="3185187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37951" y="3302585"/>
              <a:ext cx="1679859" cy="1679859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4520843" y="3699996"/>
            <a:ext cx="2269793" cy="2278945"/>
            <a:chOff x="8208650" y="2308238"/>
            <a:chExt cx="3026389" cy="3038593"/>
          </a:xfrm>
        </p:grpSpPr>
        <p:pic>
          <p:nvPicPr>
            <p:cNvPr id="47" name="Picture 6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208650" y="2308238"/>
              <a:ext cx="3026389" cy="3038593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813460" y="2833378"/>
              <a:ext cx="1901370" cy="19013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9" name="Группа 48"/>
          <p:cNvGrpSpPr/>
          <p:nvPr/>
        </p:nvGrpSpPr>
        <p:grpSpPr>
          <a:xfrm>
            <a:off x="6513851" y="3394491"/>
            <a:ext cx="2526102" cy="2584450"/>
            <a:chOff x="7168866" y="1136559"/>
            <a:chExt cx="3858810" cy="3907688"/>
          </a:xfrm>
        </p:grpSpPr>
        <p:pic>
          <p:nvPicPr>
            <p:cNvPr id="50" name="Picture 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97310" flipH="1">
              <a:off x="7168866" y="1136559"/>
              <a:ext cx="3858810" cy="3907688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14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93774" y="2594307"/>
              <a:ext cx="1756985" cy="173907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2" name="Группа 51"/>
          <p:cNvGrpSpPr/>
          <p:nvPr/>
        </p:nvGrpSpPr>
        <p:grpSpPr>
          <a:xfrm>
            <a:off x="4372077" y="1270055"/>
            <a:ext cx="2364909" cy="2489724"/>
            <a:chOff x="7742048" y="1912727"/>
            <a:chExt cx="3153211" cy="3319631"/>
          </a:xfrm>
        </p:grpSpPr>
        <p:pic>
          <p:nvPicPr>
            <p:cNvPr id="53" name="Picture 6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742048" y="1912727"/>
              <a:ext cx="3153211" cy="3319631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4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8704630" y="3247720"/>
              <a:ext cx="1512086" cy="1512086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5" name="Группа 54"/>
          <p:cNvGrpSpPr/>
          <p:nvPr/>
        </p:nvGrpSpPr>
        <p:grpSpPr>
          <a:xfrm>
            <a:off x="6570200" y="1410790"/>
            <a:ext cx="2443922" cy="2443922"/>
            <a:chOff x="7472646" y="2123202"/>
            <a:chExt cx="3385266" cy="3491082"/>
          </a:xfrm>
        </p:grpSpPr>
        <p:pic>
          <p:nvPicPr>
            <p:cNvPr id="56" name="Picture 6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72646" y="2123202"/>
              <a:ext cx="3385266" cy="3491082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14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8996" y="2487789"/>
              <a:ext cx="1998036" cy="2060490"/>
            </a:xfrm>
            <a:prstGeom prst="rect">
              <a:avLst/>
            </a:prstGeom>
            <a:noFill/>
            <a:effectLst>
              <a:glow rad="101600">
                <a:schemeClr val="bg1"/>
              </a:glo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4" name="Рисунок 2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963" y="5776415"/>
            <a:ext cx="1249882" cy="1081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Рисунок 2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94" y="165923"/>
            <a:ext cx="1687148" cy="16871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74" name="Picture 73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65429" y="2759787"/>
            <a:ext cx="3495675" cy="3781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Yana Hrintsova</dc:creator>
  <cp:lastModifiedBy>Марианна Сита</cp:lastModifiedBy>
  <cp:revision>4</cp:revision>
  <dcterms:created xsi:type="dcterms:W3CDTF">2024-11-22T18:17:20Z</dcterms:created>
  <dcterms:modified xsi:type="dcterms:W3CDTF">2024-12-05T23:22:28Z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EBDF621850534975B9A2D4CE9828755C_12</vt:lpwstr>
  </property>
  <property fmtid="{D5CDD505-2E9C-101B-9397-08002B2CF9AE}" pid="3" name="KSOProductBuildVer">
    <vt:lpwstr>1033-12.2.0.18911</vt:lpwstr>
  </property>
</Properties>
</file>