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325F4-AA9F-E190-3F44-C951C050F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99FA9B-2206-646E-A0CA-553CC0F58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99F70A-7E08-6BE8-3066-373A559D0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DA063F-E858-EEB9-998C-25F75AB85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A3A904-CD49-5EBC-31FA-87592F8D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543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DCA8F0-C170-E0C8-228D-C2C640A8C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D7B3EF3-A919-9621-A22F-6A977CEBD7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B3BA75-8E18-B767-4545-8CA03A6E0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E91C05-C792-4B62-0FA3-0DC15643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AB0E37-6123-83A2-8798-5F713C2EF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097CB2-591F-4010-24C3-3409868B7B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3362A49-E304-0A6D-AD7E-9BAA0C0AD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CEF9A0-81BC-D036-AC53-A3D497791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4B3AF0-DF40-CFC3-47CA-5F86FE01C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4E6DBA-E029-1E58-BEC2-86BF08A6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568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BE6A83-55B8-4435-00BF-C62061740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4FEE96-81D4-8681-41B7-6806996D4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EB6E3-B004-0755-635D-1E945BCE8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94C5B-1ECC-DB32-BAE4-196A2AA7B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A4533-3FBD-1374-D4B9-0EE6A3B5D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1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A22165-BC7A-933F-ED2A-763227DE9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4D669-CED0-96F4-259E-7076D7F87D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41C742-E656-796E-E1ED-7AB1F9349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2B6985-2B3B-525A-CED1-B37603B41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A67CD8D-796C-7FBA-3071-E203C387C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B7B960-5A62-A540-32A8-9C0BF0A2C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471002-761B-1950-A01D-D31975A59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D309EA-573E-14D3-84C5-19D8EB413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669787-5361-876C-4869-5BCEF6B9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AA17E6-61B6-8717-524D-4D0A10A93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C56FFD-2852-8F7C-2EC4-17EF4065B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768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1541E-E395-2283-F0AC-BF80D2121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8E1DA-6563-0A3E-9C5C-55B1EE016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38D2245-A709-A5D1-ADCB-86BEB8C24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261B6BB-BBE4-73B3-BE28-3B74CB1DC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3FB7CB-0D67-BFF8-597A-9D2AF5B3F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BB79A14-6F3A-F599-A597-7CE872ECC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3E227B1-5A13-545D-63F3-4D03F31F5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CA5013B-2E00-32EC-7446-DC0784C7C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22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F351E-2550-D780-928F-BD535E0D1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0F95219-07BE-C6EF-27FF-959F74A63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49AD36E-A205-A603-006F-6759ED4D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196238C-2B50-0002-3B88-9FD264F28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58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84E5D43-5656-4601-A381-FF13FE673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2AB5F69-F1F6-0FDC-35E6-34A0F25AB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667BDCA-9606-BAB1-04B2-4930785F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911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F6D43-947F-02A4-5E15-F2A51F7D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65AEA-3644-8A9F-F78F-9FCE0B774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DF4B1D9-3FEB-778B-D1AB-DA28E6F974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13C9EB-1C77-D02D-ECED-BFB41B77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7D74B9-61B6-D84A-10FE-3ABD6DC4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62956C-36C7-9D86-FEED-B00866365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0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46194-34A2-2380-B1BA-38226AFD7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8911025-B957-16ED-303F-E7C158B33B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50D0EF-6756-35E2-C853-4014E0BEBE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3E4982-3F30-6A9C-29D5-A7EC27F8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E7070E-CCEE-0A75-0A03-03A9471E5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4787AA-99CF-17D4-5717-A29E519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7924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56D0DF-912D-CACE-9B2B-015E142E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C39E9E-96CC-1123-4049-8DC39A2B7B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4A4D76-2B38-444F-3962-B9253343EF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5C0C-CFE4-40FC-9022-336EEA8C3F57}" type="datetimeFigureOut">
              <a:rPr lang="ru-RU" smtClean="0"/>
              <a:t>11.05.2025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B03811-57CC-AB70-27F1-5F2B88BCB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30779F-01F9-65A8-A492-52CA3A4D37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F2DBC-5B72-42CD-A7BC-D62DD88BC8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010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8B4E7B2-AFA9-0FD9-1DAE-610F0445C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E7345FD-CBCF-92CE-765A-6134D750E1A6}"/>
              </a:ext>
            </a:extLst>
          </p:cNvPr>
          <p:cNvGrpSpPr/>
          <p:nvPr/>
        </p:nvGrpSpPr>
        <p:grpSpPr>
          <a:xfrm>
            <a:off x="2588952" y="1021675"/>
            <a:ext cx="5703216" cy="4496585"/>
            <a:chOff x="2658359" y="829559"/>
            <a:chExt cx="5703216" cy="449658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BA2BD9EC-4FA5-1512-68EB-40B0B994CA24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158FC9F-D32B-E789-FCB9-7D4BE2BDB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930" b="97461" l="9961" r="91504">
                          <a14:foregroundMark x1="91504" y1="39160" x2="91504" y2="33887"/>
                          <a14:foregroundMark x1="87500" y1="8105" x2="85547" y2="6543"/>
                          <a14:foregroundMark x1="53613" y1="3027" x2="52148" y2="3027"/>
                          <a14:foregroundMark x1="51953" y1="95117" x2="49902" y2="94141"/>
                          <a14:foregroundMark x1="35059" y1="97070" x2="33594" y2="96387"/>
                          <a14:foregroundMark x1="52930" y1="96387" x2="52930" y2="96387"/>
                          <a14:foregroundMark x1="52637" y1="96582" x2="51367" y2="95898"/>
                          <a14:foregroundMark x1="52930" y1="97363" x2="51367" y2="97363"/>
                          <a14:foregroundMark x1="50977" y1="97266" x2="53223" y2="96582"/>
                          <a14:foregroundMark x1="52539" y1="96387" x2="51660" y2="96582"/>
                          <a14:foregroundMark x1="50781" y1="97461" x2="53223" y2="9746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193"/>
            <a:stretch/>
          </p:blipFill>
          <p:spPr>
            <a:xfrm>
              <a:off x="4707258" y="944368"/>
              <a:ext cx="2168851" cy="209960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650340-F9E4-7E9E-5929-8DE87E3F2C60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голоден. Что нужно?</a:t>
              </a:r>
            </a:p>
          </p:txBody>
        </p:sp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8BC7CCBF-AEC5-3CC4-314E-3B704EDBD768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16" name="Прямоугольник: скругленные углы 15">
                <a:extLst>
                  <a:ext uri="{FF2B5EF4-FFF2-40B4-BE49-F238E27FC236}">
                    <a16:creationId xmlns:a16="http://schemas.microsoft.com/office/drawing/2014/main" id="{3DCB80B5-15A5-DE75-FCDC-2D70FF9BA625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Рисунок 8">
                <a:extLst>
                  <a:ext uri="{FF2B5EF4-FFF2-40B4-BE49-F238E27FC236}">
                    <a16:creationId xmlns:a16="http://schemas.microsoft.com/office/drawing/2014/main" id="{9DA7D68C-41A9-6B53-3802-01657FC48F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7A472908-A9AD-09BD-CC67-088F1714058E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14" name="Прямоугольник: скругленные углы 13">
                <a:extLst>
                  <a:ext uri="{FF2B5EF4-FFF2-40B4-BE49-F238E27FC236}">
                    <a16:creationId xmlns:a16="http://schemas.microsoft.com/office/drawing/2014/main" id="{EF4363D1-23B1-6067-C6FB-3BC67BB77A3F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44CB3B79-8A89-320F-7564-A79FCB523E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82A5E0F5-DF65-682B-416B-D2A0D0C59040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75001"/>
              <a:chOff x="4297592" y="5016452"/>
              <a:chExt cx="1548000" cy="1575001"/>
            </a:xfrm>
          </p:grpSpPr>
          <p:sp>
            <p:nvSpPr>
              <p:cNvPr id="15" name="Прямоугольник: скругленные углы 14">
                <a:extLst>
                  <a:ext uri="{FF2B5EF4-FFF2-40B4-BE49-F238E27FC236}">
                    <a16:creationId xmlns:a16="http://schemas.microsoft.com/office/drawing/2014/main" id="{98C0E0FB-050B-2474-3235-A22A853395AC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CE0A61A2-9A1D-C14B-7EC7-5401C061BB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6413" y="5043453"/>
                <a:ext cx="1519179" cy="1548000"/>
              </a:xfrm>
              <a:prstGeom prst="rect">
                <a:avLst/>
              </a:prstGeom>
            </p:spPr>
          </p:pic>
        </p:grp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E86C0EC-6B8F-1C87-050A-FEEDD22A1238}"/>
              </a:ext>
            </a:extLst>
          </p:cNvPr>
          <p:cNvGrpSpPr/>
          <p:nvPr/>
        </p:nvGrpSpPr>
        <p:grpSpPr>
          <a:xfrm>
            <a:off x="2599492" y="1021675"/>
            <a:ext cx="5703216" cy="4496585"/>
            <a:chOff x="2658359" y="829559"/>
            <a:chExt cx="5703216" cy="4496585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26AEC45-8097-1221-78A4-BA6302AA3C85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6B0B1F41-6EBF-8FF1-995A-A70631F87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520105" y="910548"/>
              <a:ext cx="2036189" cy="2036189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9EE83B1-530B-F0D2-6D78-448A6A529A88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испачкался. Что нужно?</a:t>
              </a:r>
            </a:p>
          </p:txBody>
        </p:sp>
        <p:grpSp>
          <p:nvGrpSpPr>
            <p:cNvPr id="25" name="Группа 24">
              <a:extLst>
                <a:ext uri="{FF2B5EF4-FFF2-40B4-BE49-F238E27FC236}">
                  <a16:creationId xmlns:a16="http://schemas.microsoft.com/office/drawing/2014/main" id="{71152243-6B3B-0C45-792F-63982DCF857A}"/>
                </a:ext>
              </a:extLst>
            </p:cNvPr>
            <p:cNvGrpSpPr/>
            <p:nvPr/>
          </p:nvGrpSpPr>
          <p:grpSpPr>
            <a:xfrm>
              <a:off x="4755242" y="3374315"/>
              <a:ext cx="1565844" cy="1595844"/>
              <a:chOff x="5509967" y="3478652"/>
              <a:chExt cx="1565844" cy="1595844"/>
            </a:xfrm>
          </p:grpSpPr>
          <p:sp>
            <p:nvSpPr>
              <p:cNvPr id="32" name="Прямоугольник: скругленные углы 31">
                <a:extLst>
                  <a:ext uri="{FF2B5EF4-FFF2-40B4-BE49-F238E27FC236}">
                    <a16:creationId xmlns:a16="http://schemas.microsoft.com/office/drawing/2014/main" id="{AFD4D478-00F5-4A82-FD43-696F073FB2F1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3927C9B8-EA40-59B6-81C0-EEC8117C40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20042254">
                <a:off x="5527811" y="3526496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id="{8175254E-802E-492E-1678-57BFC4D3DFF8}"/>
                </a:ext>
              </a:extLst>
            </p:cNvPr>
            <p:cNvGrpSpPr/>
            <p:nvPr/>
          </p:nvGrpSpPr>
          <p:grpSpPr>
            <a:xfrm>
              <a:off x="2943604" y="3374315"/>
              <a:ext cx="1576501" cy="1580096"/>
              <a:chOff x="2912662" y="3491186"/>
              <a:chExt cx="1576501" cy="1580096"/>
            </a:xfrm>
          </p:grpSpPr>
          <p:sp>
            <p:nvSpPr>
              <p:cNvPr id="30" name="Прямоугольник: скругленные углы 29">
                <a:extLst>
                  <a:ext uri="{FF2B5EF4-FFF2-40B4-BE49-F238E27FC236}">
                    <a16:creationId xmlns:a16="http://schemas.microsoft.com/office/drawing/2014/main" id="{1A5DB32D-496D-C5AA-9DC3-CC1BA9FAA654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1" name="Рисунок 30">
                <a:extLst>
                  <a:ext uri="{FF2B5EF4-FFF2-40B4-BE49-F238E27FC236}">
                    <a16:creationId xmlns:a16="http://schemas.microsoft.com/office/drawing/2014/main" id="{8A592ACE-12EF-F0EF-EFE8-229BB97D4E6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12662" y="3523282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580E8B2D-45EE-9846-4BB7-5B6DB0D62A9D}"/>
                </a:ext>
              </a:extLst>
            </p:cNvPr>
            <p:cNvGrpSpPr/>
            <p:nvPr/>
          </p:nvGrpSpPr>
          <p:grpSpPr>
            <a:xfrm>
              <a:off x="6434951" y="3307148"/>
              <a:ext cx="1627758" cy="1627758"/>
              <a:chOff x="4217835" y="4949285"/>
              <a:chExt cx="1627758" cy="1627758"/>
            </a:xfrm>
          </p:grpSpPr>
          <p:sp>
            <p:nvSpPr>
              <p:cNvPr id="28" name="Прямоугольник: скругленные углы 27">
                <a:extLst>
                  <a:ext uri="{FF2B5EF4-FFF2-40B4-BE49-F238E27FC236}">
                    <a16:creationId xmlns:a16="http://schemas.microsoft.com/office/drawing/2014/main" id="{061AD7D0-8F5A-6135-8172-351E33B39571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E3EB9C7E-9FE8-D082-06C6-7A3C768B57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217835" y="4949285"/>
                <a:ext cx="1627758" cy="1627758"/>
              </a:xfrm>
              <a:prstGeom prst="rect">
                <a:avLst/>
              </a:prstGeom>
            </p:spPr>
          </p:pic>
        </p:grp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9A40DDD-033A-DCDD-A0D5-94EB60250DD7}"/>
              </a:ext>
            </a:extLst>
          </p:cNvPr>
          <p:cNvGrpSpPr/>
          <p:nvPr/>
        </p:nvGrpSpPr>
        <p:grpSpPr>
          <a:xfrm>
            <a:off x="2611968" y="1021675"/>
            <a:ext cx="5703216" cy="4496585"/>
            <a:chOff x="2658359" y="829559"/>
            <a:chExt cx="5703216" cy="4496585"/>
          </a:xfrm>
        </p:grpSpPr>
        <p:sp>
          <p:nvSpPr>
            <p:cNvPr id="35" name="Прямоугольник: скругленные углы 34">
              <a:extLst>
                <a:ext uri="{FF2B5EF4-FFF2-40B4-BE49-F238E27FC236}">
                  <a16:creationId xmlns:a16="http://schemas.microsoft.com/office/drawing/2014/main" id="{FF20540E-68C4-1D57-8AA4-D24ACB0E5223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9DFB53BF-258C-1D9E-624E-06CB57733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6797" b="94375" l="7386" r="89918">
                          <a14:foregroundMark x1="29660" y1="6797" x2="29660" y2="6797"/>
                          <a14:foregroundMark x1="89801" y1="61250" x2="89801" y2="61250"/>
                          <a14:foregroundMark x1="8675" y1="66719" x2="7386" y2="65469"/>
                          <a14:foregroundMark x1="27667" y1="94219" x2="34701" y2="943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000881" y="900632"/>
              <a:ext cx="1475056" cy="221345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F0A3A80-4334-CE97-A521-ED952850D5B2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dirty="0" err="1">
                  <a:latin typeface="Arial" panose="020B0604020202020204" pitchFamily="34" charset="0"/>
                  <a:cs typeface="Arial" panose="020B0604020202020204" pitchFamily="34" charset="0"/>
                </a:rPr>
                <a:t>Реб</a:t>
              </a:r>
              <a:r>
                <a:rPr lang="ru-RU" dirty="0" err="1">
                  <a:latin typeface="Arial" panose="020B0604020202020204" pitchFamily="34" charset="0"/>
                  <a:cs typeface="Arial" panose="020B0604020202020204" pitchFamily="34" charset="0"/>
                </a:rPr>
                <a:t>ёнок</a:t>
              </a:r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 хочет пить. Что нужно?</a:t>
              </a:r>
            </a:p>
          </p:txBody>
        </p:sp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CBA5C205-DB58-94D5-CB22-65F5F74345D3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45" name="Прямоугольник: скругленные углы 44">
                <a:extLst>
                  <a:ext uri="{FF2B5EF4-FFF2-40B4-BE49-F238E27FC236}">
                    <a16:creationId xmlns:a16="http://schemas.microsoft.com/office/drawing/2014/main" id="{ECC4F88D-8ECA-4132-2280-F6E15FCC52FF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D80CF803-D0F4-3ABD-6DAA-8EEEAA1BED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660323" y="3558450"/>
                <a:ext cx="1327628" cy="1327628"/>
              </a:xfrm>
              <a:prstGeom prst="rect">
                <a:avLst/>
              </a:prstGeom>
            </p:spPr>
          </p:pic>
        </p:grpSp>
        <p:grpSp>
          <p:nvGrpSpPr>
            <p:cNvPr id="39" name="Группа 38">
              <a:extLst>
                <a:ext uri="{FF2B5EF4-FFF2-40B4-BE49-F238E27FC236}">
                  <a16:creationId xmlns:a16="http://schemas.microsoft.com/office/drawing/2014/main" id="{D5695F9D-81DA-E310-099E-6FB8E42AB7EF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43" name="Прямоугольник: скругленные углы 42">
                <a:extLst>
                  <a:ext uri="{FF2B5EF4-FFF2-40B4-BE49-F238E27FC236}">
                    <a16:creationId xmlns:a16="http://schemas.microsoft.com/office/drawing/2014/main" id="{5E6DA7E4-23FA-A5F6-D2D1-C07179763D76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D772FF19-EC6A-E4F5-1EF1-A63D261CD0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40" name="Группа 39">
              <a:extLst>
                <a:ext uri="{FF2B5EF4-FFF2-40B4-BE49-F238E27FC236}">
                  <a16:creationId xmlns:a16="http://schemas.microsoft.com/office/drawing/2014/main" id="{9C931606-9435-E263-BCBC-6C59719E6EFE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49060"/>
              <a:chOff x="4297592" y="5016452"/>
              <a:chExt cx="1548000" cy="1549060"/>
            </a:xfrm>
          </p:grpSpPr>
          <p:sp>
            <p:nvSpPr>
              <p:cNvPr id="41" name="Прямоугольник: скругленные углы 40">
                <a:extLst>
                  <a:ext uri="{FF2B5EF4-FFF2-40B4-BE49-F238E27FC236}">
                    <a16:creationId xmlns:a16="http://schemas.microsoft.com/office/drawing/2014/main" id="{FD05DCBF-8935-A05A-58FB-DC7925231584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42" name="Рисунок 41">
                <a:extLst>
                  <a:ext uri="{FF2B5EF4-FFF2-40B4-BE49-F238E27FC236}">
                    <a16:creationId xmlns:a16="http://schemas.microsoft.com/office/drawing/2014/main" id="{89CBAFEF-BB69-E4F2-BCA4-5DFB84AFB8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51371" y="5096250"/>
                <a:ext cx="1469262" cy="1469262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245AAB96-757F-3CF6-7259-20D6CECCB0FF}"/>
              </a:ext>
            </a:extLst>
          </p:cNvPr>
          <p:cNvGrpSpPr/>
          <p:nvPr/>
        </p:nvGrpSpPr>
        <p:grpSpPr>
          <a:xfrm>
            <a:off x="2588952" y="1021675"/>
            <a:ext cx="5719994" cy="4509192"/>
            <a:chOff x="2658359" y="816952"/>
            <a:chExt cx="5703216" cy="4509192"/>
          </a:xfrm>
        </p:grpSpPr>
        <p:sp>
          <p:nvSpPr>
            <p:cNvPr id="48" name="Прямоугольник: скругленные углы 47">
              <a:extLst>
                <a:ext uri="{FF2B5EF4-FFF2-40B4-BE49-F238E27FC236}">
                  <a16:creationId xmlns:a16="http://schemas.microsoft.com/office/drawing/2014/main" id="{F77B6383-E261-905C-D183-1ABCB224A14F}"/>
                </a:ext>
              </a:extLst>
            </p:cNvPr>
            <p:cNvSpPr/>
            <p:nvPr/>
          </p:nvSpPr>
          <p:spPr>
            <a:xfrm>
              <a:off x="2732986" y="829559"/>
              <a:ext cx="5542962" cy="449658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C45971E3-8075-2B24-02C7-DA35E1CAD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97616" y="816952"/>
              <a:ext cx="2293396" cy="229339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EB75BEF-4A71-1F72-796B-F9CB9608FF9F}"/>
                </a:ext>
              </a:extLst>
            </p:cNvPr>
            <p:cNvSpPr txBox="1"/>
            <p:nvPr/>
          </p:nvSpPr>
          <p:spPr>
            <a:xfrm>
              <a:off x="2658359" y="2950590"/>
              <a:ext cx="5703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>
                  <a:latin typeface="Arial" panose="020B0604020202020204" pitchFamily="34" charset="0"/>
                  <a:cs typeface="Arial" panose="020B0604020202020204" pitchFamily="34" charset="0"/>
                </a:rPr>
                <a:t>Солнце очень яркое. Что нужно?</a:t>
              </a:r>
            </a:p>
          </p:txBody>
        </p:sp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31BAE614-F60D-169B-BA25-4ED24A395F75}"/>
                </a:ext>
              </a:extLst>
            </p:cNvPr>
            <p:cNvGrpSpPr/>
            <p:nvPr/>
          </p:nvGrpSpPr>
          <p:grpSpPr>
            <a:xfrm>
              <a:off x="4755242" y="3374315"/>
              <a:ext cx="1548000" cy="1548000"/>
              <a:chOff x="5509967" y="3478652"/>
              <a:chExt cx="1548000" cy="1548000"/>
            </a:xfrm>
          </p:grpSpPr>
          <p:sp>
            <p:nvSpPr>
              <p:cNvPr id="58" name="Прямоугольник: скругленные углы 57">
                <a:extLst>
                  <a:ext uri="{FF2B5EF4-FFF2-40B4-BE49-F238E27FC236}">
                    <a16:creationId xmlns:a16="http://schemas.microsoft.com/office/drawing/2014/main" id="{CB5A56FA-FAB1-6318-C2F4-B0514BE23626}"/>
                  </a:ext>
                </a:extLst>
              </p:cNvPr>
              <p:cNvSpPr/>
              <p:nvPr/>
            </p:nvSpPr>
            <p:spPr>
              <a:xfrm>
                <a:off x="5509967" y="34786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9" name="Рисунок 58">
                <a:extLst>
                  <a:ext uri="{FF2B5EF4-FFF2-40B4-BE49-F238E27FC236}">
                    <a16:creationId xmlns:a16="http://schemas.microsoft.com/office/drawing/2014/main" id="{B8A39DD2-E7FB-B4D8-B424-2E51B1C862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527811" y="3526496"/>
                <a:ext cx="1467011" cy="1467011"/>
              </a:xfrm>
              <a:prstGeom prst="rect">
                <a:avLst/>
              </a:prstGeom>
            </p:spPr>
          </p:pic>
        </p:grpSp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4EAED3EC-4BCA-EF61-7364-6C1929CB0C99}"/>
                </a:ext>
              </a:extLst>
            </p:cNvPr>
            <p:cNvGrpSpPr/>
            <p:nvPr/>
          </p:nvGrpSpPr>
          <p:grpSpPr>
            <a:xfrm>
              <a:off x="2972105" y="3374315"/>
              <a:ext cx="1577911" cy="1575001"/>
              <a:chOff x="2941163" y="3491186"/>
              <a:chExt cx="1577911" cy="1575001"/>
            </a:xfrm>
          </p:grpSpPr>
          <p:sp>
            <p:nvSpPr>
              <p:cNvPr id="56" name="Прямоугольник: скругленные углы 55">
                <a:extLst>
                  <a:ext uri="{FF2B5EF4-FFF2-40B4-BE49-F238E27FC236}">
                    <a16:creationId xmlns:a16="http://schemas.microsoft.com/office/drawing/2014/main" id="{E93C1491-6D3F-3930-BD61-AD9231942399}"/>
                  </a:ext>
                </a:extLst>
              </p:cNvPr>
              <p:cNvSpPr/>
              <p:nvPr/>
            </p:nvSpPr>
            <p:spPr>
              <a:xfrm>
                <a:off x="2941163" y="3491186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917128C4-65B6-D307-680B-043F3A63CE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2971074" y="3518187"/>
                <a:ext cx="1548000" cy="1548000"/>
              </a:xfrm>
              <a:prstGeom prst="rect">
                <a:avLst/>
              </a:prstGeom>
            </p:spPr>
          </p:pic>
        </p:grpSp>
        <p:grpSp>
          <p:nvGrpSpPr>
            <p:cNvPr id="53" name="Группа 52">
              <a:extLst>
                <a:ext uri="{FF2B5EF4-FFF2-40B4-BE49-F238E27FC236}">
                  <a16:creationId xmlns:a16="http://schemas.microsoft.com/office/drawing/2014/main" id="{6EA9E6D3-86BE-160D-A710-7492D571C711}"/>
                </a:ext>
              </a:extLst>
            </p:cNvPr>
            <p:cNvGrpSpPr/>
            <p:nvPr/>
          </p:nvGrpSpPr>
          <p:grpSpPr>
            <a:xfrm>
              <a:off x="6514708" y="3374315"/>
              <a:ext cx="1548000" cy="1560590"/>
              <a:chOff x="4297592" y="5016452"/>
              <a:chExt cx="1548000" cy="1560590"/>
            </a:xfrm>
          </p:grpSpPr>
          <p:sp>
            <p:nvSpPr>
              <p:cNvPr id="54" name="Прямоугольник: скругленные углы 53">
                <a:extLst>
                  <a:ext uri="{FF2B5EF4-FFF2-40B4-BE49-F238E27FC236}">
                    <a16:creationId xmlns:a16="http://schemas.microsoft.com/office/drawing/2014/main" id="{A8ACF7B3-B9F9-BF93-9223-DB740F73D9FF}"/>
                  </a:ext>
                </a:extLst>
              </p:cNvPr>
              <p:cNvSpPr/>
              <p:nvPr/>
            </p:nvSpPr>
            <p:spPr>
              <a:xfrm>
                <a:off x="4297592" y="5016452"/>
                <a:ext cx="1548000" cy="15480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55" name="Рисунок 54">
                <a:extLst>
                  <a:ext uri="{FF2B5EF4-FFF2-40B4-BE49-F238E27FC236}">
                    <a16:creationId xmlns:a16="http://schemas.microsoft.com/office/drawing/2014/main" id="{749882A1-7A81-4A3A-928A-3BCD0F55C8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326413" y="5057863"/>
                <a:ext cx="1519179" cy="1519179"/>
              </a:xfrm>
              <a:prstGeom prst="rect">
                <a:avLst/>
              </a:prstGeom>
            </p:spPr>
          </p:pic>
        </p:grpSp>
      </p:grpSp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BF950F99-DE8A-9D18-8D2F-388E9F4532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4361" y="539833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4036BA46-C9CE-BD9D-5DC7-127B83AAB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34568" y="-180837"/>
            <a:ext cx="5699097" cy="569909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562851" y="3236092"/>
            <a:ext cx="263842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32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87D3E78-7174-44B5-AD05-0EED15259A09}"/>
</file>

<file path=customXml/itemProps2.xml><?xml version="1.0" encoding="utf-8"?>
<ds:datastoreItem xmlns:ds="http://schemas.openxmlformats.org/officeDocument/2006/customXml" ds:itemID="{79E97D79-E913-4E60-AA59-F2C6CCED759C}"/>
</file>

<file path=customXml/itemProps3.xml><?xml version="1.0" encoding="utf-8"?>
<ds:datastoreItem xmlns:ds="http://schemas.openxmlformats.org/officeDocument/2006/customXml" ds:itemID="{70999781-2EC1-493F-ACD6-90C2BF7C1B32}"/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29</Words>
  <Application>Microsoft Office PowerPoint</Application>
  <PresentationFormat>Широкоэкранный</PresentationFormat>
  <Paragraphs>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3</cp:revision>
  <dcterms:created xsi:type="dcterms:W3CDTF">2025-05-07T07:50:35Z</dcterms:created>
  <dcterms:modified xsi:type="dcterms:W3CDTF">2025-05-11T10:14:51Z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