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88" y="0"/>
            <a:ext cx="998312" cy="928255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63" y="3788901"/>
            <a:ext cx="21621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2024-04-19T06:28:00Z</dcterms:created>
  <dcterms:modified xsi:type="dcterms:W3CDTF">2024-07-12T06:17:20Z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