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media1.wav" ContentType="audio/x-wav"/>
  <Override PartName="/ppt/media/media2.wav" ContentType="audio/x-wav"/>
  <Override PartName="/ppt/media/media3.wav" ContentType="audio/x-wav"/>
  <Override PartName="/ppt/media/media4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84" autoAdjust="0"/>
    <p:restoredTop sz="94660"/>
  </p:normalViewPr>
  <p:slideViewPr>
    <p:cSldViewPr snapToGrid="0">
      <p:cViewPr>
        <p:scale>
          <a:sx n="40" d="100"/>
          <a:sy n="40" d="100"/>
        </p:scale>
        <p:origin x="927" y="10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E4238C-E5E2-49FD-8CC2-14FA528F3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6875232-0A12-4A4F-936D-D3C7B705F2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76CF12-39E2-44C1-8496-996FD38F6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987657-ED19-4868-9B9F-0000512AD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A00FB6-AEF8-4BCF-8CEF-5FD94D552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9738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F4BDFF-CB9C-43D4-9CD8-F2ACC82EE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9560F9-7517-4C28-A277-4DDEB5C5D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C642AE-E516-4ADF-9998-18298E2EB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90529-17BB-459E-97A9-515887666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1A1488-BFE7-4AA3-B1D0-CB7882F1B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7113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F3477E6-AFE4-4C71-A592-8D461E4C77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77C1FF-7470-44C3-B648-0A17D3E17A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62AC7B-D2D9-4D88-9D9C-B8F23DF6A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6AFE51-AFB5-45C3-BF88-D45B6A3BC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D93CC4-E44D-4D47-B2EC-BC6AEFCB8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6920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FCFE03-E33D-4F38-B51E-BFFD4D7D9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5F598F-10DD-463F-B68C-0FC9669DB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D0338D-1880-4D43-BCC3-7E329EAB7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9DBF18-8B1B-4B5E-B06C-7EB010D9F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2069E0-F3AB-4BCD-A0AE-4CD85E0BB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593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946A36-A417-4F52-8A3D-79F282374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EF95DA-D510-4179-AC17-9D62C0568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38BA86-6104-4BCB-A19E-6CD2C6F5D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C7FDE8-70CC-4FE3-AFEB-0B7DDC418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B63C38-801D-46D0-A9E8-84F4910D7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80672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62A4B0-5E7F-45F5-A7CC-FFE6DDE0A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57CB3F-FE67-4D8E-8258-66823ED68E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5C6125-5768-4F1F-92FD-C69CE61361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238563-293D-44D8-B6C1-542581F42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363F01-654E-4EE4-8196-F2F524AF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631F53-C8F7-4481-B27F-A48E4F275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0041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2DE861-2703-429B-91FB-4D49B8B8B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12DAB6-F224-420E-A441-D220550CB9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F726355-4280-4C91-8345-DE93C5356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A34CB73-8FF5-48D6-B39A-7B0BBFA024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4BBCDDE-62D6-4A44-9458-2B5703D47C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3C43427-70E6-4A89-BBD4-30799D4FB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631A07A-688B-4EE9-A78A-0661F05AB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93556D0-DF6B-4B05-AC2C-F563B7F43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79234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3D5FD-60BA-4AA2-A312-61B208A09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673B829-90B7-401A-84EB-C8695D074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E23ED24-10CF-4E06-B8AE-0267E7806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4A9F849-C79B-4816-9BC8-D23429F29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88975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D9128B0-1899-46F3-A255-712FB01A7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A9DC808-CC43-4AE3-B7D7-2943F5DAA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A3FB660-47AC-459D-BE2A-A38D78550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39959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EA809C-C588-44C8-986A-CE0A5C53F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A87706-76C3-4CFE-92B0-25803C9D1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882EA1-6C6E-45D2-9851-D4CD79008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CE8A2E-8F5B-4804-9EAC-A28A0A1A8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35F3B7-A382-4C7D-A545-FF5746C44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F83BA4-4BC6-4B61-87B0-515853047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0471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34B240-670B-41D8-ADD5-9C72E6144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E482439-FE07-439C-B869-B00B6B4BBE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E654CD-3912-46C5-A1DD-E9B8D21C14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45685F-0054-43C7-BA0B-FB71343E0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945882-FADC-4F9B-90EE-E1A216760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A3BBAB-3C18-4480-93C7-3980A9440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4670113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BF01F6-D751-433C-8CD4-6BAF193C8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7A4C33-AD3B-4DF7-B3FA-2B7BD155C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5E8AE9-44A7-4195-852A-DD752C4912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0E60CC-BE7A-4245-9AB6-072584E1DD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791C83-FE1A-4115-AB4B-DB6B0FC617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31574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wav"/><Relationship Id="rId2" Type="http://schemas.openxmlformats.org/officeDocument/2006/relationships/audio" Target="../media/media1.wav"/><Relationship Id="rId3" Type="http://schemas.microsoft.com/office/2007/relationships/media" Target="../media/media2.wav"/><Relationship Id="rId4" Type="http://schemas.openxmlformats.org/officeDocument/2006/relationships/audio" Target="../media/media2.wav"/><Relationship Id="rId5" Type="http://schemas.microsoft.com/office/2007/relationships/media" Target="../media/media3.wav"/><Relationship Id="rId6" Type="http://schemas.openxmlformats.org/officeDocument/2006/relationships/audio" Target="../media/media3.wav"/><Relationship Id="rId7" Type="http://schemas.microsoft.com/office/2007/relationships/media" Target="../media/media4.wav"/><Relationship Id="rId8" Type="http://schemas.openxmlformats.org/officeDocument/2006/relationships/audio" Target="../media/media4.wav"/><Relationship Id="rId9" Type="http://schemas.openxmlformats.org/officeDocument/2006/relationships/slideLayout" Target="../slideLayouts/slideLayout7.xml"/><Relationship Id="rId10" Type="http://schemas.openxmlformats.org/officeDocument/2006/relationships/image" Target="../media/image1.JPG"/><Relationship Id="rId11" Type="http://schemas.openxmlformats.org/officeDocument/2006/relationships/image" Target="../media/image2.png"/><Relationship Id="rId12" Type="http://schemas.openxmlformats.org/officeDocument/2006/relationships/image" Target="../media/image3.png"/><Relationship Id="rId13" Type="http://schemas.openxmlformats.org/officeDocument/2006/relationships/image" Target="../media/image4.png"/><Relationship Id="rId14" Type="http://schemas.openxmlformats.org/officeDocument/2006/relationships/image" Target="../media/image5.png"/><Relationship Id="rId15" Type="http://schemas.openxmlformats.org/officeDocument/2006/relationships/image" Target="../media/image6.png"/><Relationship Id="rId16" Type="http://schemas.openxmlformats.org/officeDocument/2006/relationships/image" Target="../media/image7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11.png"/><Relationship Id="rId21" Type="http://schemas.openxmlformats.org/officeDocument/2006/relationships/image" Target="../media/image12.png"/><Relationship Id="rId22" Type="http://schemas.openxmlformats.org/officeDocument/2006/relationships/image" Target="../media/image13.png"/><Relationship Id="rId23" Type="http://schemas.openxmlformats.org/officeDocument/2006/relationships/image" Target="../media/image14.png"/><Relationship Id="rId2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EB9F79-3304-4257-AE7D-36F7D1F66D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C4097EEA-E409-4B2A-B63C-F86396501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C746E21-64B9-4E9F-969B-67CFFEC69738}"/>
              </a:ext>
            </a:extLst>
          </p:cNvPr>
          <p:cNvSpPr/>
          <p:nvPr/>
        </p:nvSpPr>
        <p:spPr>
          <a:xfrm>
            <a:off x="4462748" y="611722"/>
            <a:ext cx="6125255" cy="5503709"/>
          </a:xfrm>
          <a:prstGeom prst="roundRect">
            <a:avLst/>
          </a:prstGeom>
          <a:solidFill>
            <a:schemeClr val="bg1">
              <a:alpha val="85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2" name="бананы и яблоко">
            <a:hlinkClick r:id="" action="ppaction://media"/>
            <a:extLst>
              <a:ext uri="{FF2B5EF4-FFF2-40B4-BE49-F238E27FC236}">
                <a16:creationId xmlns:a16="http://schemas.microsoft.com/office/drawing/2014/main" id="{CE5E0A69-E8CC-49E4-8A44-ADADAC824A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05359" y="1064914"/>
            <a:ext cx="509587" cy="50958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A13AD6B-B473-45F4-859F-0DA4E0F4005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83"/>
          <a:stretch/>
        </p:blipFill>
        <p:spPr>
          <a:xfrm>
            <a:off x="7605964" y="2527018"/>
            <a:ext cx="1676414" cy="147720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AD9481A-A198-4282-98A4-56B4D7A6F63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8514" y="716601"/>
            <a:ext cx="1697361" cy="169736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ABD057E-B9D1-47AB-B873-D7050AC1B73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566" y="4154215"/>
            <a:ext cx="1477202" cy="147720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46D4E7C-6958-4C83-BF33-42B963F3F74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7107">
            <a:off x="9087519" y="974356"/>
            <a:ext cx="1211306" cy="162018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859E932-FFDC-4930-8DF2-1991D7DDB2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595" y="895170"/>
            <a:ext cx="1050738" cy="128138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8458F7C-75A4-4E43-86F9-87D3067AA97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62" y="4280369"/>
            <a:ext cx="1411629" cy="1322722"/>
          </a:xfrm>
          <a:prstGeom prst="rect">
            <a:avLst/>
          </a:prstGeom>
        </p:spPr>
      </p:pic>
      <p:pic>
        <p:nvPicPr>
          <p:cNvPr id="4" name="молоко и булочку">
            <a:hlinkClick r:id="" action="ppaction://media"/>
            <a:extLst>
              <a:ext uri="{FF2B5EF4-FFF2-40B4-BE49-F238E27FC236}">
                <a16:creationId xmlns:a16="http://schemas.microsoft.com/office/drawing/2014/main" id="{7A9A6763-B62D-4E1D-A62D-6C826736A16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05359" y="1731768"/>
            <a:ext cx="509587" cy="50958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B5F29C9-10C6-4212-846D-CD3473E4BA8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055" y="4142004"/>
            <a:ext cx="1489413" cy="148941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1AA6D99-8239-4F4E-B849-C82DAF10586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227" y="2463203"/>
            <a:ext cx="1628528" cy="1447581"/>
          </a:xfrm>
          <a:prstGeom prst="rect">
            <a:avLst/>
          </a:prstGeom>
        </p:spPr>
      </p:pic>
      <p:pic>
        <p:nvPicPr>
          <p:cNvPr id="19" name="зонтик и звонок">
            <a:hlinkClick r:id="" action="ppaction://media"/>
            <a:extLst>
              <a:ext uri="{FF2B5EF4-FFF2-40B4-BE49-F238E27FC236}">
                <a16:creationId xmlns:a16="http://schemas.microsoft.com/office/drawing/2014/main" id="{D85CE549-1F76-40F8-941D-8462FC2DA6A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05359" y="3108784"/>
            <a:ext cx="509587" cy="509587"/>
          </a:xfrm>
          <a:prstGeom prst="rect">
            <a:avLst/>
          </a:prstGeom>
        </p:spPr>
      </p:pic>
      <p:pic>
        <p:nvPicPr>
          <p:cNvPr id="22" name="подарок Рисунок 21">
            <a:extLst>
              <a:ext uri="{FF2B5EF4-FFF2-40B4-BE49-F238E27FC236}">
                <a16:creationId xmlns:a16="http://schemas.microsoft.com/office/drawing/2014/main" id="{CAE67D7A-F8C6-4F6B-9228-7CB2BF25BF0D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0981423" y="4394603"/>
            <a:ext cx="1107512" cy="119798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0DA2D8E-1D25-40C4-A14B-87835D2F8E7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654" y="873403"/>
            <a:ext cx="4821371" cy="4821371"/>
          </a:xfrm>
          <a:prstGeom prst="rect">
            <a:avLst/>
          </a:prstGeom>
        </p:spPr>
      </p:pic>
      <p:pic>
        <p:nvPicPr>
          <p:cNvPr id="13" name="маска и миска">
            <a:hlinkClick r:id="" action="ppaction://media"/>
            <a:extLst>
              <a:ext uri="{FF2B5EF4-FFF2-40B4-BE49-F238E27FC236}">
                <a16:creationId xmlns:a16="http://schemas.microsoft.com/office/drawing/2014/main" id="{0660C5BB-7867-454C-BFCE-7410E84C2AC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69287" y="2413962"/>
            <a:ext cx="509587" cy="509587"/>
          </a:xfrm>
          <a:prstGeom prst="rect">
            <a:avLst/>
          </a:prstGeom>
        </p:spPr>
      </p:pic>
      <p:pic>
        <p:nvPicPr>
          <p:cNvPr id="124" name="Picture 12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3697" y="1904209"/>
            <a:ext cx="4124325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3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91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24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-0.26732 0.458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72" y="2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59259E-6 L -0.4349 0.458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45" y="2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81481E-6 L -0.61172 0.3935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86" y="1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-0.50235 0.2064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17" y="1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3362 0.2171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10" y="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07407E-6 L -0.27253 -0.0104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33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 L -0.43229 -0.04074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15" y="-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58711 -0.04745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62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0</Words>
  <Application>Microsoft Office PowerPoint</Application>
  <PresentationFormat>Широкоэкранный</PresentationFormat>
  <Paragraphs>0</Paragraphs>
  <Slides>1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9</cp:revision>
  <dcterms:created xsi:type="dcterms:W3CDTF">2024-05-18T20:28:34Z</dcterms:created>
  <dcterms:modified xsi:type="dcterms:W3CDTF">2024-07-23T19:55:17Z</dcterms:modified>
</cp:coreProperties>
</file>