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0240" y="3255131"/>
            <a:ext cx="34766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