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371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audio" Target="../media/media1.mp3"/><Relationship Id="rId5" Type="http://schemas.microsoft.com/office/2007/relationships/media" Target="../media/media1.mp3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tags" Target="../tags/tag1.xml"/><Relationship Id="rId9" Type="http://schemas.openxmlformats.org/officeDocument/2006/relationships/image" Target="../media/image6.png"/><Relationship Id="rId10" Type="http://schemas.openxmlformats.org/officeDocument/2006/relationships/tags" Target="../tags/tag2.xml"/><Relationship Id="rId11" Type="http://schemas.openxmlformats.org/officeDocument/2006/relationships/image" Target="../media/image7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1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6028" y="867575"/>
            <a:ext cx="487363" cy="487363"/>
          </a:xfrm>
          <a:prstGeom prst="rect">
            <a:avLst/>
          </a:prstGeom>
        </p:spPr>
      </p:pic>
      <p:pic>
        <p:nvPicPr>
          <p:cNvPr id="32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6028" y="1459456"/>
            <a:ext cx="487363" cy="487363"/>
          </a:xfrm>
          <a:prstGeom prst="rect">
            <a:avLst/>
          </a:prstGeom>
        </p:spPr>
      </p:pic>
      <p:pic>
        <p:nvPicPr>
          <p:cNvPr id="33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02239" y="2014949"/>
            <a:ext cx="487363" cy="487363"/>
          </a:xfrm>
          <a:prstGeom prst="rect">
            <a:avLst/>
          </a:prstGeom>
        </p:spPr>
      </p:pic>
      <p:pic>
        <p:nvPicPr>
          <p:cNvPr id="34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53405" y="2606830"/>
            <a:ext cx="487363" cy="487363"/>
          </a:xfrm>
          <a:prstGeom prst="rect">
            <a:avLst/>
          </a:prstGeom>
        </p:spPr>
      </p:pic>
      <p:pic>
        <p:nvPicPr>
          <p:cNvPr id="35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90279" y="3162323"/>
            <a:ext cx="487363" cy="487363"/>
          </a:xfrm>
          <a:prstGeom prst="rect">
            <a:avLst/>
          </a:prstGeom>
        </p:spPr>
      </p:pic>
      <p:pic>
        <p:nvPicPr>
          <p:cNvPr id="36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5826" y="3728274"/>
            <a:ext cx="487363" cy="48736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5880" y="2743200"/>
            <a:ext cx="3714750" cy="38195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5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5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10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10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10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10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10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10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2023-06-04T12:51:00Z</dcterms:created>
  <dcterms:modified xsi:type="dcterms:W3CDTF">2024-07-12T05:57:29Z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