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20" y="0"/>
            <a:ext cx="12192000" cy="6858000"/>
          </a:xfrm>
          <a:prstGeom prst="rect">
            <a:avLst/>
          </a:prstGeom>
        </p:spPr>
      </p:pic>
      <p:sp>
        <p:nvSpPr>
          <p:cNvPr id="85" name="Rounded Rectangle 17"/>
          <p:cNvSpPr/>
          <p:nvPr/>
        </p:nvSpPr>
        <p:spPr>
          <a:xfrm>
            <a:off x="830414" y="4524081"/>
            <a:ext cx="1933614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944" y="0"/>
            <a:ext cx="799022" cy="74295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10360" r="15924" b="10398"/>
          <a:stretch/>
        </p:blipFill>
        <p:spPr>
          <a:xfrm>
            <a:off x="85929" y="6037563"/>
            <a:ext cx="613778" cy="745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61410" y="721027"/>
            <a:ext cx="1933614" cy="1838631"/>
            <a:chOff x="861410" y="721027"/>
            <a:chExt cx="1933614" cy="1838631"/>
          </a:xfrm>
        </p:grpSpPr>
        <p:sp>
          <p:nvSpPr>
            <p:cNvPr id="18" name="Rounded Rectangle 17"/>
            <p:cNvSpPr/>
            <p:nvPr/>
          </p:nvSpPr>
          <p:spPr>
            <a:xfrm>
              <a:off x="861410" y="72102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7" y="883278"/>
              <a:ext cx="1231221" cy="1501489"/>
            </a:xfrm>
            <a:prstGeom prst="rect">
              <a:avLst/>
            </a:prstGeom>
          </p:spPr>
        </p:pic>
      </p:grpSp>
      <p:sp>
        <p:nvSpPr>
          <p:cNvPr id="20" name="1 табл 1"/>
          <p:cNvSpPr/>
          <p:nvPr/>
        </p:nvSpPr>
        <p:spPr>
          <a:xfrm>
            <a:off x="841433" y="69873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861332" y="749465"/>
            <a:ext cx="1754877" cy="152111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884303" y="715368"/>
            <a:ext cx="1933614" cy="1838631"/>
            <a:chOff x="2884303" y="715368"/>
            <a:chExt cx="1933614" cy="1838631"/>
          </a:xfrm>
        </p:grpSpPr>
        <p:sp>
          <p:nvSpPr>
            <p:cNvPr id="65" name="Rounded Rectangle 17"/>
            <p:cNvSpPr/>
            <p:nvPr/>
          </p:nvSpPr>
          <p:spPr>
            <a:xfrm>
              <a:off x="2884303" y="71536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46" y="877407"/>
              <a:ext cx="1631024" cy="1631024"/>
            </a:xfrm>
            <a:prstGeom prst="rect">
              <a:avLst/>
            </a:prstGeom>
          </p:spPr>
        </p:pic>
      </p:grpSp>
      <p:sp>
        <p:nvSpPr>
          <p:cNvPr id="67" name="2 табл 1"/>
          <p:cNvSpPr/>
          <p:nvPr/>
        </p:nvSpPr>
        <p:spPr>
          <a:xfrm>
            <a:off x="2879540" y="729312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2947316" y="772094"/>
            <a:ext cx="1748019" cy="163574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911842" y="755616"/>
            <a:ext cx="1933614" cy="1838631"/>
            <a:chOff x="4904523" y="742950"/>
            <a:chExt cx="1933614" cy="1838631"/>
          </a:xfrm>
        </p:grpSpPr>
        <p:sp>
          <p:nvSpPr>
            <p:cNvPr id="69" name="Rounded Rectangle 17"/>
            <p:cNvSpPr/>
            <p:nvPr/>
          </p:nvSpPr>
          <p:spPr>
            <a:xfrm>
              <a:off x="4904523" y="742950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172" y="840257"/>
              <a:ext cx="1607887" cy="1618885"/>
            </a:xfrm>
            <a:prstGeom prst="rect">
              <a:avLst/>
            </a:prstGeom>
          </p:spPr>
        </p:pic>
      </p:grpSp>
      <p:sp>
        <p:nvSpPr>
          <p:cNvPr id="71" name="3 табл 1"/>
          <p:cNvSpPr/>
          <p:nvPr/>
        </p:nvSpPr>
        <p:spPr>
          <a:xfrm>
            <a:off x="4908993" y="74946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4880233" y="821022"/>
            <a:ext cx="1924148" cy="184714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942967" y="799490"/>
            <a:ext cx="1933614" cy="1838631"/>
            <a:chOff x="6931116" y="785795"/>
            <a:chExt cx="1933614" cy="1838631"/>
          </a:xfrm>
        </p:grpSpPr>
        <p:sp>
          <p:nvSpPr>
            <p:cNvPr id="73" name="Rounded Rectangle 17"/>
            <p:cNvSpPr/>
            <p:nvPr/>
          </p:nvSpPr>
          <p:spPr>
            <a:xfrm>
              <a:off x="6931116" y="7857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54" b="13131"/>
            <a:stretch/>
          </p:blipFill>
          <p:spPr>
            <a:xfrm>
              <a:off x="7072965" y="986975"/>
              <a:ext cx="1712848" cy="1339702"/>
            </a:xfrm>
            <a:prstGeom prst="rect">
              <a:avLst/>
            </a:prstGeom>
          </p:spPr>
        </p:pic>
      </p:grpSp>
      <p:sp>
        <p:nvSpPr>
          <p:cNvPr id="75" name="4 табл 1"/>
          <p:cNvSpPr/>
          <p:nvPr/>
        </p:nvSpPr>
        <p:spPr>
          <a:xfrm>
            <a:off x="6933077" y="80674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6974152" y="896542"/>
            <a:ext cx="1857485" cy="17634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854704" y="2624426"/>
            <a:ext cx="1933614" cy="1838631"/>
            <a:chOff x="854704" y="2624426"/>
            <a:chExt cx="1933614" cy="1838631"/>
          </a:xfrm>
        </p:grpSpPr>
        <p:sp>
          <p:nvSpPr>
            <p:cNvPr id="81" name="Rounded Rectangle 17"/>
            <p:cNvSpPr/>
            <p:nvPr/>
          </p:nvSpPr>
          <p:spPr>
            <a:xfrm>
              <a:off x="854704" y="262442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30" y="2797828"/>
              <a:ext cx="1560828" cy="1560828"/>
            </a:xfrm>
            <a:prstGeom prst="rect">
              <a:avLst/>
            </a:prstGeom>
          </p:spPr>
        </p:pic>
      </p:grpSp>
      <p:sp>
        <p:nvSpPr>
          <p:cNvPr id="83" name="1"/>
          <p:cNvSpPr/>
          <p:nvPr/>
        </p:nvSpPr>
        <p:spPr>
          <a:xfrm>
            <a:off x="862783" y="2633927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782417" y="2656000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868094" y="2640588"/>
            <a:ext cx="1933614" cy="1838631"/>
            <a:chOff x="2868094" y="2640588"/>
            <a:chExt cx="1933614" cy="1838631"/>
          </a:xfrm>
        </p:grpSpPr>
        <p:sp>
          <p:nvSpPr>
            <p:cNvPr id="93" name="Rounded Rectangle 17"/>
            <p:cNvSpPr/>
            <p:nvPr/>
          </p:nvSpPr>
          <p:spPr>
            <a:xfrm>
              <a:off x="2868094" y="264058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295" y="2796759"/>
              <a:ext cx="1234352" cy="1505307"/>
            </a:xfrm>
            <a:prstGeom prst="rect">
              <a:avLst/>
            </a:prstGeom>
          </p:spPr>
        </p:pic>
      </p:grpSp>
      <p:sp>
        <p:nvSpPr>
          <p:cNvPr id="95" name="1"/>
          <p:cNvSpPr/>
          <p:nvPr/>
        </p:nvSpPr>
        <p:spPr>
          <a:xfrm>
            <a:off x="2881454" y="2649367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2845143" y="2758232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904523" y="2630632"/>
            <a:ext cx="1933614" cy="1838631"/>
            <a:chOff x="4904523" y="2630632"/>
            <a:chExt cx="1933614" cy="1838631"/>
          </a:xfrm>
        </p:grpSpPr>
        <p:sp>
          <p:nvSpPr>
            <p:cNvPr id="115" name="Rounded Rectangle 17"/>
            <p:cNvSpPr/>
            <p:nvPr/>
          </p:nvSpPr>
          <p:spPr>
            <a:xfrm>
              <a:off x="4904523" y="2630632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06" y="2772489"/>
              <a:ext cx="1586167" cy="1586167"/>
            </a:xfrm>
            <a:prstGeom prst="rect">
              <a:avLst/>
            </a:prstGeom>
          </p:spPr>
        </p:pic>
      </p:grpSp>
      <p:sp>
        <p:nvSpPr>
          <p:cNvPr id="117" name="1"/>
          <p:cNvSpPr/>
          <p:nvPr/>
        </p:nvSpPr>
        <p:spPr>
          <a:xfrm>
            <a:off x="4919293" y="268517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4873969" y="2734071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931575" y="2660006"/>
            <a:ext cx="1933614" cy="1838631"/>
            <a:chOff x="6931575" y="2660006"/>
            <a:chExt cx="1933614" cy="1838631"/>
          </a:xfrm>
        </p:grpSpPr>
        <p:sp>
          <p:nvSpPr>
            <p:cNvPr id="100" name="Rounded Rectangle 17"/>
            <p:cNvSpPr/>
            <p:nvPr/>
          </p:nvSpPr>
          <p:spPr>
            <a:xfrm>
              <a:off x="6931575" y="266000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960" y="3050900"/>
              <a:ext cx="1503705" cy="1127779"/>
            </a:xfrm>
            <a:prstGeom prst="rect">
              <a:avLst/>
            </a:prstGeom>
          </p:spPr>
        </p:pic>
      </p:grpSp>
      <p:sp>
        <p:nvSpPr>
          <p:cNvPr id="102" name="1"/>
          <p:cNvSpPr/>
          <p:nvPr/>
        </p:nvSpPr>
        <p:spPr>
          <a:xfrm>
            <a:off x="6926006" y="268517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6979166" y="2706500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6" y="4643193"/>
            <a:ext cx="1568190" cy="1568190"/>
          </a:xfrm>
          <a:prstGeom prst="rect">
            <a:avLst/>
          </a:prstGeom>
        </p:spPr>
      </p:pic>
      <p:sp>
        <p:nvSpPr>
          <p:cNvPr id="87" name="1"/>
          <p:cNvSpPr/>
          <p:nvPr/>
        </p:nvSpPr>
        <p:spPr>
          <a:xfrm>
            <a:off x="808855" y="453631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9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63" name="9 форма Скругленный прямоугольник 62"/>
          <p:cNvSpPr/>
          <p:nvPr/>
        </p:nvSpPr>
        <p:spPr>
          <a:xfrm>
            <a:off x="836555" y="4569299"/>
            <a:ext cx="1912542" cy="158800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857672" y="4559971"/>
            <a:ext cx="1933614" cy="1838631"/>
            <a:chOff x="2857672" y="4559971"/>
            <a:chExt cx="1933614" cy="1838631"/>
          </a:xfrm>
        </p:grpSpPr>
        <p:sp>
          <p:nvSpPr>
            <p:cNvPr id="89" name="Rounded Rectangle 17"/>
            <p:cNvSpPr/>
            <p:nvPr/>
          </p:nvSpPr>
          <p:spPr>
            <a:xfrm>
              <a:off x="2857672" y="4559971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30" y="4738857"/>
              <a:ext cx="1445215" cy="1445215"/>
            </a:xfrm>
            <a:prstGeom prst="rect">
              <a:avLst/>
            </a:prstGeom>
          </p:spPr>
        </p:pic>
      </p:grpSp>
      <p:sp>
        <p:nvSpPr>
          <p:cNvPr id="91" name="1"/>
          <p:cNvSpPr/>
          <p:nvPr/>
        </p:nvSpPr>
        <p:spPr>
          <a:xfrm>
            <a:off x="2866740" y="4543973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0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6" name="10 форма Скругленный прямоугольник 75"/>
          <p:cNvSpPr/>
          <p:nvPr/>
        </p:nvSpPr>
        <p:spPr>
          <a:xfrm>
            <a:off x="2890662" y="4563445"/>
            <a:ext cx="1960676" cy="15094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4899221" y="4571947"/>
            <a:ext cx="1933614" cy="1838631"/>
            <a:chOff x="4899221" y="4571947"/>
            <a:chExt cx="1933614" cy="1838631"/>
          </a:xfrm>
        </p:grpSpPr>
        <p:sp>
          <p:nvSpPr>
            <p:cNvPr id="104" name="Rounded Rectangle 17"/>
            <p:cNvSpPr/>
            <p:nvPr/>
          </p:nvSpPr>
          <p:spPr>
            <a:xfrm>
              <a:off x="4899221" y="457194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91" y="4833374"/>
              <a:ext cx="1679769" cy="1259827"/>
            </a:xfrm>
            <a:prstGeom prst="rect">
              <a:avLst/>
            </a:prstGeom>
          </p:spPr>
        </p:pic>
      </p:grpSp>
      <p:sp>
        <p:nvSpPr>
          <p:cNvPr id="106" name="1"/>
          <p:cNvSpPr/>
          <p:nvPr/>
        </p:nvSpPr>
        <p:spPr>
          <a:xfrm>
            <a:off x="4893524" y="4571871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4948449" y="4734088"/>
            <a:ext cx="1907632" cy="163858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925815" y="4592095"/>
            <a:ext cx="1933614" cy="1838631"/>
            <a:chOff x="6925815" y="4592095"/>
            <a:chExt cx="1933614" cy="1838631"/>
          </a:xfrm>
        </p:grpSpPr>
        <p:sp>
          <p:nvSpPr>
            <p:cNvPr id="108" name="Rounded Rectangle 17"/>
            <p:cNvSpPr/>
            <p:nvPr/>
          </p:nvSpPr>
          <p:spPr>
            <a:xfrm>
              <a:off x="6925815" y="45920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4733643"/>
              <a:ext cx="1465713" cy="1475738"/>
            </a:xfrm>
            <a:prstGeom prst="rect">
              <a:avLst/>
            </a:prstGeom>
          </p:spPr>
        </p:pic>
      </p:grpSp>
      <p:sp>
        <p:nvSpPr>
          <p:cNvPr id="110" name="1"/>
          <p:cNvSpPr/>
          <p:nvPr/>
        </p:nvSpPr>
        <p:spPr>
          <a:xfrm>
            <a:off x="6938449" y="462135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6976786" y="4699561"/>
            <a:ext cx="1833690" cy="171094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12" y="371475"/>
            <a:ext cx="6858000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09311" y="2816471"/>
            <a:ext cx="28575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67" grpId="0" animBg="1"/>
      <p:bldP spid="67" grpId="1" animBg="1"/>
      <p:bldP spid="71" grpId="0" animBg="1"/>
      <p:bldP spid="71" grpId="1" animBg="1"/>
      <p:bldP spid="75" grpId="0" animBg="1"/>
      <p:bldP spid="75" grpId="1" animBg="1"/>
      <p:bldP spid="83" grpId="0" animBg="1"/>
      <p:bldP spid="83" grpId="1" animBg="1"/>
      <p:bldP spid="95" grpId="0" animBg="1"/>
      <p:bldP spid="95" grpId="1" animBg="1"/>
      <p:bldP spid="117" grpId="0" animBg="1"/>
      <p:bldP spid="117" grpId="1" animBg="1"/>
      <p:bldP spid="102" grpId="0" animBg="1"/>
      <p:bldP spid="102" grpId="1" animBg="1"/>
      <p:bldP spid="87" grpId="0" animBg="1"/>
      <p:bldP spid="87" grpId="1" animBg="1"/>
      <p:bldP spid="91" grpId="0" animBg="1"/>
      <p:bldP spid="91" grpId="1" animBg="1"/>
      <p:bldP spid="106" grpId="0" animBg="1"/>
      <p:bldP spid="106" grpId="1" animBg="1"/>
      <p:bldP spid="110" grpId="0" animBg="1"/>
      <p:bldP spid="1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15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1 Memorandum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19</cp:revision>
  <dcterms:created xsi:type="dcterms:W3CDTF">2024-05-16T13:12:50Z</dcterms:created>
  <dcterms:modified xsi:type="dcterms:W3CDTF">2024-08-03T17:08:59Z</dcterms:modified>
</cp:coreProperties>
</file>