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04A3-E60D-44C0-8B23-F51AEFD30BE3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C11B-8E5E-40A5-BC03-5CCEBABE4C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3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FEFF-240D-A6B6-5C3C-267A34F3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1BCFC-E6C8-D820-C1C6-74EE33A4D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FD1FA2-6EF9-5377-969A-F96C3F77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7A9F0-B00B-CB1A-FA5A-D7B7AA30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C11B-8E5E-40A5-BC03-5CCEBABE4CB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72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852B7-26DC-7E20-31A7-14A086FE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93F3F-57C0-1CF4-0283-30FEEBB5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438C3-EDF3-25CC-D0B1-0C7A7A7A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8DE0-8E55-30AC-C495-860431DB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09B5D-48BD-38BE-4EBC-CAF6D7BD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6A398-B3A0-D8DB-353B-FC24891E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C77C1A-8971-89BF-DD7D-3CB87A4A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84187-D2CB-6B0F-64EE-3644697F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70454-8522-2787-B65E-4593EDAC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42B9-DAFC-B65F-D3E0-6FE855B2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DEBCA9-1E18-E942-7795-AC2BB2F22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3CE4C-166D-2E54-FFF5-4FF9541B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11418-733F-C325-D1BC-029A469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16E8-3A57-D92C-2F21-7D50491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005FF-0B15-2B60-E21E-02B4A5E5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2E8AE-7A65-3055-2F39-A5B1D95B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38628-555D-7BDB-E187-15B4993F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0BACA-95D1-DBC2-6F91-FBDF00D4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9351C-785C-DAD4-3D82-C1FF157B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08158-6F5B-7F5E-D59B-5F6D491A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8D26-016B-DE76-380F-C731D864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5F5B9-AA1F-EC3D-2FF5-0E2B540B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F3954-C7B3-268E-088B-165D13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82F17-1B24-568C-6FBE-85AB67BE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43C1-A474-B987-1421-E7A1B469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B119-BAB7-04D5-8AF4-B9533FA5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C8501-FEC9-F1C1-67C4-A8BEFDF81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E36698-1055-1807-D9F3-68C16CA91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942BC-D752-ADC0-73CE-33B0171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942E9-5A12-060A-5BC5-AD342215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99997-7372-45BC-A1DD-0FE623EA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6E61-AEE8-2EB0-F92C-66ADBEEB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52CFB-A873-47D6-D3D5-DDF6C0DA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CEB8E2-6A96-9863-52F0-2477C629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5C11E0-BFF6-8CE4-E623-03519427A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1EADEB-0200-BA44-06F2-48EBD6A9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77BFC0-CD26-E3B0-CDBF-57BB5049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97EF3-0CF8-DBAE-A56B-0CB83634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A43E5C-8D02-C900-5FD0-CD3FE545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1693C-375E-B1A8-CC7D-18F4C54B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4451CE-0CD1-2578-170B-7D01293F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13EA1F-239C-3A09-8D42-C60C5FE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63935D-FAD1-30D1-9CE5-3BE1516C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5C8A72-390E-1014-A756-4E28F4A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F8BBD1-C29E-F5BE-E5F0-98E40BA8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75FBB7-2635-F40B-FF4D-F3637F7A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380B-C83B-39CF-2680-128610EA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5453A-D923-CAD3-A1BF-AEFB4079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0CD34-3972-8737-5AA9-F6A32665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E833C-2D42-40D0-CC12-2263144D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BCF24-35E2-07E0-8ECB-72A4859F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D5131-C3D8-D607-0AA0-B567F43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8079-2A55-CA5D-1BE3-4895D578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5B01CB-CB7E-11AE-5EDE-C80AA8EE5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670CD-4188-E4B1-66FB-B1B4A7E82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FA3AD-7C4C-30AD-D7AB-ECDA8729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A4018-E381-2ED0-C06E-59583B9B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3EE1B-3FAF-52E1-6A72-70DFD947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6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A50F-BB9D-F1D5-97A2-BB67DABD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9A84A-4378-159B-6B54-FFF98B78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AF732-F4BC-6512-DED9-6C7CA4FA7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FA1AC-084C-665E-F36E-3068AFA2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7472F-275B-B5C1-52AE-7576DBBB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48457-5CAE-E993-2B36-A6C5E45E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27BE5A4C-0413-F54F-AE73-D07B9C56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7204" name="TextBox 4111">
            <a:extLst>
              <a:ext uri="{FF2B5EF4-FFF2-40B4-BE49-F238E27FC236}">
                <a16:creationId xmlns:a16="http://schemas.microsoft.com/office/drawing/2014/main" id="{76F16156-CA2F-045D-EC01-AB66D50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484" y="4844878"/>
            <a:ext cx="184565" cy="6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sp>
        <p:nvSpPr>
          <p:cNvPr id="7196" name="TextBox 4122">
            <a:extLst>
              <a:ext uri="{FF2B5EF4-FFF2-40B4-BE49-F238E27FC236}">
                <a16:creationId xmlns:a16="http://schemas.microsoft.com/office/drawing/2014/main" id="{3FA2AA44-4EE7-A138-8256-C1A05144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826" y="4908149"/>
            <a:ext cx="184840" cy="646243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7CA68-926D-AD33-FBB8-70335CB63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43084" r="27288" b="43136"/>
          <a:stretch/>
        </p:blipFill>
        <p:spPr bwMode="auto">
          <a:xfrm>
            <a:off x="426720" y="3885486"/>
            <a:ext cx="5669279" cy="98304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8075715" lon="18392745" rev="285855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7ACBF-92EA-AF39-9326-1D9098A47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710" y="-66"/>
            <a:ext cx="1977416" cy="1904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5912FA-A025-9AC6-EE3D-BC1012B41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13" y="4181128"/>
            <a:ext cx="6352583" cy="52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39A064-C8DB-00B4-ACA4-609052317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766" y="4261506"/>
            <a:ext cx="4817884" cy="524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0C4ACC-40CF-35DD-5C8F-C19246BD9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766" y="6159048"/>
            <a:ext cx="4970474" cy="5243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A7E59-E9EB-2D66-61A5-87EC91D9F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810" y="6077474"/>
            <a:ext cx="6352583" cy="5243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B1E6C-5CD0-DB47-D884-61E020E7F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491" y="3270641"/>
            <a:ext cx="1508674" cy="15904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AE0083-CB64-A84E-067B-B3DEBB0AF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3" y="3029351"/>
            <a:ext cx="2366353" cy="1946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E4A9CE-13AC-3F1B-F0DA-3BB93B67B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6" y="6008393"/>
            <a:ext cx="6352583" cy="52430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318F3B8-F42C-6CD7-1507-2951CFBA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5023" y="1991843"/>
            <a:ext cx="2894623" cy="24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3CBA19-FB76-0FBF-9311-DDCDD4FED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738" y="5099080"/>
            <a:ext cx="1584765" cy="159042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234DCA0-8770-F2EF-ECB1-7B706B3DCACE}"/>
              </a:ext>
            </a:extLst>
          </p:cNvPr>
          <p:cNvGrpSpPr/>
          <p:nvPr/>
        </p:nvGrpSpPr>
        <p:grpSpPr>
          <a:xfrm>
            <a:off x="503443" y="4975851"/>
            <a:ext cx="1584765" cy="1590426"/>
            <a:chOff x="770395" y="4637856"/>
            <a:chExt cx="2108425" cy="223263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996DF45-AF3A-34B0-17B8-F46815F7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95" y="4960190"/>
              <a:ext cx="1910297" cy="191029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E582ADE-0905-683E-A23D-56BA42698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94" y="4637856"/>
              <a:ext cx="1896926" cy="1896926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067B0E-F95E-57C8-323D-53ADB854F6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60" y="6159047"/>
            <a:ext cx="580703" cy="632409"/>
          </a:xfrm>
          <a:prstGeom prst="rect">
            <a:avLst/>
          </a:prstGeom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798B3982-B883-8A95-E37E-BC81175E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215719" y="3755897"/>
            <a:ext cx="3385518" cy="28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72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7774" y="1542558"/>
            <a:ext cx="24193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1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164 0.0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824 L 0.57916 0.04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1444 -0.004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2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 -0.00463 L -0.45937 -0.019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13</cp:revision>
  <dcterms:created xsi:type="dcterms:W3CDTF">2024-11-13T22:48:54Z</dcterms:created>
  <dcterms:modified xsi:type="dcterms:W3CDTF">2024-11-19T15:27:27Z</dcterms:modified>
</cp:coreProperties>
</file>