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CFA2-329C-4BED-AEF7-BED370753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F2C52-15EB-439C-9C6C-32743BD5A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9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F91F7-6755-901F-413B-7C880E3CD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C3A298F-A5C9-3038-0719-3610872AD9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52F104E-470F-279E-D6F6-FE6F53DBF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F087EC-AC67-1F4C-72CE-CB4D33FE59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CDB2F-421A-461F-8B98-5D63A8D32BC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1231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09E7C-F700-4395-81A1-7261EC09C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1FD220-5DDD-D70C-8FE4-4A5FF1117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C3867F-6EF7-D36D-863F-7399EC1F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80478-51D0-5BA0-094E-E467519B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30EBE-DD43-AD6A-253D-F143DD35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8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BC39F-B4F6-7D36-D261-1FA8491F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C31F7C-099D-8B10-F556-B3FB3D0EA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2DAA2-23B8-B553-37DF-C2B599C4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877A41-12FB-C1C6-DD97-5DCFF6BE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7D373-6EC6-634A-F98E-51D21C6E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9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A77FDD-8EB2-BA13-2EC9-C38C014FB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B6087B-9D32-3433-1EB5-EE4327F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143DA5-91C3-79BD-6CD8-9D7F2158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65DC2-C59B-5A9A-6341-F5CBA45E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4A9DB-8F43-FEF1-850B-996D8981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0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451DB-204D-59A1-F554-A6961BBE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67D3BD-5277-68A4-5790-05C7DC8BB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AA697-B4D5-2C5E-518D-7565727F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CD2FF-5D90-F6FD-E644-A2205181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64C64-CF8A-C1EF-C7AA-3BEC6E6B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7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DCCE0-7604-9B92-C878-C9148201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A105A-CE99-4AFC-59B1-5EE3902A1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E8D4CF-5716-82E4-1FCE-A8C4E81B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F1A2A-3794-5E23-4746-00B96877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AC0BE-1855-2511-E6C3-CFB021EE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8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8D0AD-AB2A-7D66-DE06-97513F72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AC07B1-72E4-F04A-DFF0-6677979B6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99B79-16F3-8D40-D64E-509892400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364EBF-3F72-A927-7E29-F5B8798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3E058F-E450-2739-13B3-869E5185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323DE2-EDC4-1630-85A0-BEFC6A31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EA79C-A968-05DA-E016-4B6389AB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AB4F2-25D5-39D4-717B-AE08CA71F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EB34D5-741D-8D62-A721-2A7CB554F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4997C0-32DA-53E5-A655-603523AD2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FF9A7C-00E6-5758-F93B-484693408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B7C6A2-273E-4FDD-4859-66651822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FD7F12-5CB2-C15F-305F-81F8A3D5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194FFD-999D-50E9-0C63-A473479A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7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437A8-8CE3-D64C-0DB6-B4DB05FE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BB3C45-A3C5-921A-1B1B-9607F5AD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A9243B-B044-A5E4-B5DB-40749D71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5048E6-0407-9A97-8F76-947EA707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6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7FB022-DBA7-E5FC-8A9F-BC527035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209099-4888-1527-09DB-52629185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86123F-BD61-B0A9-C6E0-65E36C58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0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EFCE7-4D03-DE87-5CD9-8754C566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F7571B-BA7B-2C7E-7EBB-399261A95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FD40C9-1400-98CF-7198-CD4C0317B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4CA968-A40C-F050-18DB-A00A6EE2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C32AC4-FD4E-B915-B828-D8E0D7A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801DF-19EB-4E26-0D8D-29C4FDC8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9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02C2F-2A5D-6D7B-5A50-EBBE3574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2F0F64-774F-332C-FF03-ECC901295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1BF91-7AE0-22A1-7F2B-35FC2247F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840FE-E3CA-C5B3-CCD7-D3004ED7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5921F1-66DC-F3CE-F2E1-9EC48289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71447A-8AA4-90ED-66B5-576A7C88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370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5151E-995E-9252-50D6-132A3D2A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32EA01-4266-61D8-EBAB-5EDBB8B37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ABBCD0-34E1-5820-EB49-A3BF8E1F7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B5A6A-B58C-BF87-4CE2-53DD1756C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7361DE-B0DC-4B8B-8D62-D9190A1BE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C1BAE8-0BB9-E0E0-746D-17A456414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94CAD9-64ED-EEE1-82A3-33F170D1D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080"/>
            <a:ext cx="12192000" cy="701108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A880B79-839B-80EA-5DE6-6C29ECA695C2}"/>
              </a:ext>
            </a:extLst>
          </p:cNvPr>
          <p:cNvSpPr/>
          <p:nvPr/>
        </p:nvSpPr>
        <p:spPr>
          <a:xfrm>
            <a:off x="6566145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0792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13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2335" y="79974"/>
                  <a:pt x="73374" y="10909"/>
                  <a:pt x="191251" y="0"/>
                </a:cubicBezTo>
                <a:cubicBezTo>
                  <a:pt x="299302" y="6796"/>
                  <a:pt x="519107" y="12561"/>
                  <a:pt x="704745" y="0"/>
                </a:cubicBezTo>
                <a:cubicBezTo>
                  <a:pt x="890383" y="-12561"/>
                  <a:pt x="1139003" y="8886"/>
                  <a:pt x="1261031" y="0"/>
                </a:cubicBezTo>
                <a:cubicBezTo>
                  <a:pt x="1366373" y="2410"/>
                  <a:pt x="1446571" y="84061"/>
                  <a:pt x="1452282" y="191251"/>
                </a:cubicBezTo>
                <a:cubicBezTo>
                  <a:pt x="1434884" y="263261"/>
                  <a:pt x="1458005" y="404534"/>
                  <a:pt x="1452282" y="550792"/>
                </a:cubicBezTo>
                <a:cubicBezTo>
                  <a:pt x="1446559" y="697050"/>
                  <a:pt x="1458524" y="780803"/>
                  <a:pt x="1452282" y="956231"/>
                </a:cubicBezTo>
                <a:cubicBezTo>
                  <a:pt x="1458757" y="1074230"/>
                  <a:pt x="1367242" y="1143960"/>
                  <a:pt x="1261031" y="1147482"/>
                </a:cubicBezTo>
                <a:cubicBezTo>
                  <a:pt x="1157609" y="1136945"/>
                  <a:pt x="883128" y="1145510"/>
                  <a:pt x="758234" y="1147482"/>
                </a:cubicBezTo>
                <a:cubicBezTo>
                  <a:pt x="633340" y="1149454"/>
                  <a:pt x="329810" y="1165652"/>
                  <a:pt x="191251" y="1147482"/>
                </a:cubicBezTo>
                <a:cubicBezTo>
                  <a:pt x="92361" y="1172753"/>
                  <a:pt x="19912" y="1058866"/>
                  <a:pt x="0" y="956231"/>
                </a:cubicBezTo>
                <a:cubicBezTo>
                  <a:pt x="-11683" y="808185"/>
                  <a:pt x="-7186" y="735054"/>
                  <a:pt x="0" y="581391"/>
                </a:cubicBezTo>
                <a:cubicBezTo>
                  <a:pt x="7186" y="427728"/>
                  <a:pt x="7153" y="35198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11697" y="92506"/>
                  <a:pt x="65966" y="-10643"/>
                  <a:pt x="191251" y="0"/>
                </a:cubicBezTo>
                <a:cubicBezTo>
                  <a:pt x="346531" y="-26142"/>
                  <a:pt x="495438" y="-18462"/>
                  <a:pt x="715443" y="0"/>
                </a:cubicBezTo>
                <a:cubicBezTo>
                  <a:pt x="935448" y="18462"/>
                  <a:pt x="1022472" y="8113"/>
                  <a:pt x="1261031" y="0"/>
                </a:cubicBezTo>
                <a:cubicBezTo>
                  <a:pt x="1363139" y="3966"/>
                  <a:pt x="1450717" y="102738"/>
                  <a:pt x="1452282" y="191251"/>
                </a:cubicBezTo>
                <a:cubicBezTo>
                  <a:pt x="1454765" y="307560"/>
                  <a:pt x="1435265" y="476271"/>
                  <a:pt x="1452282" y="550792"/>
                </a:cubicBezTo>
                <a:cubicBezTo>
                  <a:pt x="1469299" y="625313"/>
                  <a:pt x="1433985" y="760180"/>
                  <a:pt x="1452282" y="956231"/>
                </a:cubicBezTo>
                <a:cubicBezTo>
                  <a:pt x="1444453" y="1076857"/>
                  <a:pt x="1350323" y="1135301"/>
                  <a:pt x="1261031" y="1147482"/>
                </a:cubicBezTo>
                <a:cubicBezTo>
                  <a:pt x="1004385" y="1122228"/>
                  <a:pt x="933112" y="1161033"/>
                  <a:pt x="736839" y="1147482"/>
                </a:cubicBezTo>
                <a:cubicBezTo>
                  <a:pt x="540566" y="1133931"/>
                  <a:pt x="373453" y="1171535"/>
                  <a:pt x="191251" y="1147482"/>
                </a:cubicBezTo>
                <a:cubicBezTo>
                  <a:pt x="107626" y="1155162"/>
                  <a:pt x="991" y="1068502"/>
                  <a:pt x="0" y="956231"/>
                </a:cubicBezTo>
                <a:cubicBezTo>
                  <a:pt x="-11885" y="776942"/>
                  <a:pt x="-908" y="694343"/>
                  <a:pt x="0" y="566091"/>
                </a:cubicBezTo>
                <a:cubicBezTo>
                  <a:pt x="908" y="437839"/>
                  <a:pt x="9715" y="30779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1183451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1D2866C-DC64-FECE-DA64-C0B1FB9BB12B}"/>
              </a:ext>
            </a:extLst>
          </p:cNvPr>
          <p:cNvSpPr/>
          <p:nvPr/>
        </p:nvSpPr>
        <p:spPr>
          <a:xfrm>
            <a:off x="8224616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47537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7374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96690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13466" y="85312"/>
                  <a:pt x="95271" y="1607"/>
                  <a:pt x="191251" y="0"/>
                </a:cubicBezTo>
                <a:cubicBezTo>
                  <a:pt x="439710" y="26302"/>
                  <a:pt x="580161" y="-23891"/>
                  <a:pt x="747537" y="0"/>
                </a:cubicBezTo>
                <a:cubicBezTo>
                  <a:pt x="914913" y="23891"/>
                  <a:pt x="1116176" y="18285"/>
                  <a:pt x="1261031" y="0"/>
                </a:cubicBezTo>
                <a:cubicBezTo>
                  <a:pt x="1363504" y="-23177"/>
                  <a:pt x="1437838" y="106853"/>
                  <a:pt x="1452282" y="191251"/>
                </a:cubicBezTo>
                <a:cubicBezTo>
                  <a:pt x="1464909" y="285575"/>
                  <a:pt x="1463557" y="436535"/>
                  <a:pt x="1452282" y="573741"/>
                </a:cubicBezTo>
                <a:cubicBezTo>
                  <a:pt x="1441008" y="710947"/>
                  <a:pt x="1447391" y="825461"/>
                  <a:pt x="1452282" y="956231"/>
                </a:cubicBezTo>
                <a:cubicBezTo>
                  <a:pt x="1454869" y="1061308"/>
                  <a:pt x="1351198" y="1138164"/>
                  <a:pt x="1261031" y="1147482"/>
                </a:cubicBezTo>
                <a:cubicBezTo>
                  <a:pt x="1137844" y="1148701"/>
                  <a:pt x="979662" y="1171604"/>
                  <a:pt x="758234" y="1147482"/>
                </a:cubicBezTo>
                <a:cubicBezTo>
                  <a:pt x="536806" y="1123360"/>
                  <a:pt x="454363" y="1120797"/>
                  <a:pt x="191251" y="1147482"/>
                </a:cubicBezTo>
                <a:cubicBezTo>
                  <a:pt x="90389" y="1166050"/>
                  <a:pt x="-1536" y="1064897"/>
                  <a:pt x="0" y="956231"/>
                </a:cubicBezTo>
                <a:cubicBezTo>
                  <a:pt x="-8960" y="858990"/>
                  <a:pt x="-13581" y="771814"/>
                  <a:pt x="0" y="596690"/>
                </a:cubicBezTo>
                <a:cubicBezTo>
                  <a:pt x="13581" y="421566"/>
                  <a:pt x="177" y="365341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3097" y="86897"/>
                  <a:pt x="105147" y="6323"/>
                  <a:pt x="191251" y="0"/>
                </a:cubicBezTo>
                <a:cubicBezTo>
                  <a:pt x="409163" y="-25872"/>
                  <a:pt x="608287" y="5294"/>
                  <a:pt x="747537" y="0"/>
                </a:cubicBezTo>
                <a:cubicBezTo>
                  <a:pt x="886787" y="-5294"/>
                  <a:pt x="1074999" y="313"/>
                  <a:pt x="1261031" y="0"/>
                </a:cubicBezTo>
                <a:cubicBezTo>
                  <a:pt x="1385689" y="-13791"/>
                  <a:pt x="1439517" y="78222"/>
                  <a:pt x="1452282" y="191251"/>
                </a:cubicBezTo>
                <a:cubicBezTo>
                  <a:pt x="1466318" y="281641"/>
                  <a:pt x="1466891" y="461568"/>
                  <a:pt x="1452282" y="566091"/>
                </a:cubicBezTo>
                <a:cubicBezTo>
                  <a:pt x="1437673" y="670614"/>
                  <a:pt x="1436533" y="819552"/>
                  <a:pt x="1452282" y="956231"/>
                </a:cubicBezTo>
                <a:cubicBezTo>
                  <a:pt x="1462578" y="1073923"/>
                  <a:pt x="1360023" y="1153713"/>
                  <a:pt x="1261031" y="1147482"/>
                </a:cubicBezTo>
                <a:cubicBezTo>
                  <a:pt x="1091868" y="1129466"/>
                  <a:pt x="919040" y="1124231"/>
                  <a:pt x="704745" y="1147482"/>
                </a:cubicBezTo>
                <a:cubicBezTo>
                  <a:pt x="490450" y="1170733"/>
                  <a:pt x="410435" y="1161797"/>
                  <a:pt x="191251" y="1147482"/>
                </a:cubicBezTo>
                <a:cubicBezTo>
                  <a:pt x="90820" y="1147148"/>
                  <a:pt x="-16206" y="1057088"/>
                  <a:pt x="0" y="956231"/>
                </a:cubicBezTo>
                <a:cubicBezTo>
                  <a:pt x="7232" y="845865"/>
                  <a:pt x="8256" y="741090"/>
                  <a:pt x="0" y="581391"/>
                </a:cubicBezTo>
                <a:cubicBezTo>
                  <a:pt x="-8256" y="421692"/>
                  <a:pt x="-15166" y="380138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0741450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B072C3C-CDCD-8805-06C5-44458213186F}"/>
              </a:ext>
            </a:extLst>
          </p:cNvPr>
          <p:cNvSpPr/>
          <p:nvPr/>
        </p:nvSpPr>
        <p:spPr>
          <a:xfrm>
            <a:off x="9981698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6609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15443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660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4361" y="82396"/>
                  <a:pt x="82764" y="7603"/>
                  <a:pt x="191251" y="0"/>
                </a:cubicBezTo>
                <a:cubicBezTo>
                  <a:pt x="370439" y="17004"/>
                  <a:pt x="563536" y="-19108"/>
                  <a:pt x="704745" y="0"/>
                </a:cubicBezTo>
                <a:cubicBezTo>
                  <a:pt x="845954" y="19108"/>
                  <a:pt x="1148872" y="21247"/>
                  <a:pt x="1261031" y="0"/>
                </a:cubicBezTo>
                <a:cubicBezTo>
                  <a:pt x="1391963" y="1716"/>
                  <a:pt x="1466805" y="84360"/>
                  <a:pt x="1452282" y="191251"/>
                </a:cubicBezTo>
                <a:cubicBezTo>
                  <a:pt x="1465256" y="375744"/>
                  <a:pt x="1458973" y="393933"/>
                  <a:pt x="1452282" y="566091"/>
                </a:cubicBezTo>
                <a:cubicBezTo>
                  <a:pt x="1445591" y="738249"/>
                  <a:pt x="1461612" y="850604"/>
                  <a:pt x="1452282" y="956231"/>
                </a:cubicBezTo>
                <a:cubicBezTo>
                  <a:pt x="1438419" y="1076155"/>
                  <a:pt x="1363765" y="1149055"/>
                  <a:pt x="1261031" y="1147482"/>
                </a:cubicBezTo>
                <a:cubicBezTo>
                  <a:pt x="1134827" y="1161800"/>
                  <a:pt x="833351" y="1172905"/>
                  <a:pt x="715443" y="1147482"/>
                </a:cubicBezTo>
                <a:cubicBezTo>
                  <a:pt x="597535" y="1122059"/>
                  <a:pt x="325668" y="1171446"/>
                  <a:pt x="191251" y="1147482"/>
                </a:cubicBezTo>
                <a:cubicBezTo>
                  <a:pt x="106911" y="1146506"/>
                  <a:pt x="1232" y="1081698"/>
                  <a:pt x="0" y="956231"/>
                </a:cubicBezTo>
                <a:cubicBezTo>
                  <a:pt x="-11901" y="806213"/>
                  <a:pt x="1198" y="713714"/>
                  <a:pt x="0" y="566091"/>
                </a:cubicBezTo>
                <a:cubicBezTo>
                  <a:pt x="-1198" y="418468"/>
                  <a:pt x="11150" y="33544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15710" y="76292"/>
                  <a:pt x="79661" y="25340"/>
                  <a:pt x="191251" y="0"/>
                </a:cubicBezTo>
                <a:cubicBezTo>
                  <a:pt x="413376" y="-2534"/>
                  <a:pt x="530110" y="-7874"/>
                  <a:pt x="694048" y="0"/>
                </a:cubicBezTo>
                <a:cubicBezTo>
                  <a:pt x="857986" y="7874"/>
                  <a:pt x="1004389" y="15429"/>
                  <a:pt x="1261031" y="0"/>
                </a:cubicBezTo>
                <a:cubicBezTo>
                  <a:pt x="1360427" y="1411"/>
                  <a:pt x="1448048" y="101110"/>
                  <a:pt x="1452282" y="191251"/>
                </a:cubicBezTo>
                <a:cubicBezTo>
                  <a:pt x="1461817" y="297087"/>
                  <a:pt x="1459948" y="382133"/>
                  <a:pt x="1452282" y="566091"/>
                </a:cubicBezTo>
                <a:cubicBezTo>
                  <a:pt x="1444616" y="750049"/>
                  <a:pt x="1466194" y="762393"/>
                  <a:pt x="1452282" y="956231"/>
                </a:cubicBezTo>
                <a:cubicBezTo>
                  <a:pt x="1470989" y="1055347"/>
                  <a:pt x="1378877" y="1143621"/>
                  <a:pt x="1261031" y="1147482"/>
                </a:cubicBezTo>
                <a:cubicBezTo>
                  <a:pt x="1084919" y="1164721"/>
                  <a:pt x="962178" y="1167253"/>
                  <a:pt x="715443" y="1147482"/>
                </a:cubicBezTo>
                <a:cubicBezTo>
                  <a:pt x="468708" y="1127711"/>
                  <a:pt x="348401" y="1165609"/>
                  <a:pt x="191251" y="1147482"/>
                </a:cubicBezTo>
                <a:cubicBezTo>
                  <a:pt x="87792" y="1165142"/>
                  <a:pt x="-16921" y="1067166"/>
                  <a:pt x="0" y="956231"/>
                </a:cubicBezTo>
                <a:cubicBezTo>
                  <a:pt x="-3736" y="809464"/>
                  <a:pt x="4836" y="683935"/>
                  <a:pt x="0" y="589041"/>
                </a:cubicBezTo>
                <a:cubicBezTo>
                  <a:pt x="-4836" y="494147"/>
                  <a:pt x="12135" y="279234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7192219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3788555-BEC0-ACE9-12A9-5F16159960FB}"/>
              </a:ext>
            </a:extLst>
          </p:cNvPr>
          <p:cNvSpPr/>
          <p:nvPr/>
        </p:nvSpPr>
        <p:spPr>
          <a:xfrm>
            <a:off x="4921123" y="2408927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694048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0792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13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3167" y="89310"/>
                  <a:pt x="88859" y="-5493"/>
                  <a:pt x="191251" y="0"/>
                </a:cubicBezTo>
                <a:cubicBezTo>
                  <a:pt x="435444" y="21876"/>
                  <a:pt x="587205" y="-10505"/>
                  <a:pt x="694048" y="0"/>
                </a:cubicBezTo>
                <a:cubicBezTo>
                  <a:pt x="800891" y="10505"/>
                  <a:pt x="995429" y="-6105"/>
                  <a:pt x="1261031" y="0"/>
                </a:cubicBezTo>
                <a:cubicBezTo>
                  <a:pt x="1369455" y="12292"/>
                  <a:pt x="1448933" y="83239"/>
                  <a:pt x="1452282" y="191251"/>
                </a:cubicBezTo>
                <a:cubicBezTo>
                  <a:pt x="1435557" y="349658"/>
                  <a:pt x="1454575" y="411648"/>
                  <a:pt x="1452282" y="550792"/>
                </a:cubicBezTo>
                <a:cubicBezTo>
                  <a:pt x="1449989" y="689936"/>
                  <a:pt x="1440499" y="832018"/>
                  <a:pt x="1452282" y="956231"/>
                </a:cubicBezTo>
                <a:cubicBezTo>
                  <a:pt x="1457929" y="1058600"/>
                  <a:pt x="1369021" y="1156202"/>
                  <a:pt x="1261031" y="1147482"/>
                </a:cubicBezTo>
                <a:cubicBezTo>
                  <a:pt x="1072410" y="1122645"/>
                  <a:pt x="1004855" y="1159859"/>
                  <a:pt x="758234" y="1147482"/>
                </a:cubicBezTo>
                <a:cubicBezTo>
                  <a:pt x="511613" y="1135105"/>
                  <a:pt x="472621" y="1169378"/>
                  <a:pt x="191251" y="1147482"/>
                </a:cubicBezTo>
                <a:cubicBezTo>
                  <a:pt x="73443" y="1161444"/>
                  <a:pt x="-8112" y="1045936"/>
                  <a:pt x="0" y="956231"/>
                </a:cubicBezTo>
                <a:cubicBezTo>
                  <a:pt x="-2033" y="871727"/>
                  <a:pt x="-3435" y="715905"/>
                  <a:pt x="0" y="581391"/>
                </a:cubicBezTo>
                <a:cubicBezTo>
                  <a:pt x="3435" y="446877"/>
                  <a:pt x="12874" y="317386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21757" y="75599"/>
                  <a:pt x="91276" y="3521"/>
                  <a:pt x="191251" y="0"/>
                </a:cubicBezTo>
                <a:cubicBezTo>
                  <a:pt x="420116" y="-18457"/>
                  <a:pt x="488247" y="16964"/>
                  <a:pt x="736839" y="0"/>
                </a:cubicBezTo>
                <a:cubicBezTo>
                  <a:pt x="985431" y="-16964"/>
                  <a:pt x="1139288" y="16736"/>
                  <a:pt x="1261031" y="0"/>
                </a:cubicBezTo>
                <a:cubicBezTo>
                  <a:pt x="1371986" y="-8642"/>
                  <a:pt x="1448322" y="91525"/>
                  <a:pt x="1452282" y="191251"/>
                </a:cubicBezTo>
                <a:cubicBezTo>
                  <a:pt x="1467714" y="277692"/>
                  <a:pt x="1447029" y="452005"/>
                  <a:pt x="1452282" y="566091"/>
                </a:cubicBezTo>
                <a:cubicBezTo>
                  <a:pt x="1457535" y="680177"/>
                  <a:pt x="1470444" y="866591"/>
                  <a:pt x="1452282" y="956231"/>
                </a:cubicBezTo>
                <a:cubicBezTo>
                  <a:pt x="1437915" y="1080411"/>
                  <a:pt x="1390908" y="1138366"/>
                  <a:pt x="1261031" y="1147482"/>
                </a:cubicBezTo>
                <a:cubicBezTo>
                  <a:pt x="1054245" y="1148961"/>
                  <a:pt x="1002898" y="1154620"/>
                  <a:pt x="758234" y="1147482"/>
                </a:cubicBezTo>
                <a:cubicBezTo>
                  <a:pt x="513570" y="1140344"/>
                  <a:pt x="458262" y="1128607"/>
                  <a:pt x="191251" y="1147482"/>
                </a:cubicBezTo>
                <a:cubicBezTo>
                  <a:pt x="67732" y="1146898"/>
                  <a:pt x="-10533" y="1073252"/>
                  <a:pt x="0" y="956231"/>
                </a:cubicBezTo>
                <a:cubicBezTo>
                  <a:pt x="-12961" y="789023"/>
                  <a:pt x="18075" y="725091"/>
                  <a:pt x="0" y="558441"/>
                </a:cubicBezTo>
                <a:cubicBezTo>
                  <a:pt x="-18075" y="391791"/>
                  <a:pt x="-14946" y="26862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26526875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32A8FD4-6801-3761-4EE8-1A7EA404D065}"/>
              </a:ext>
            </a:extLst>
          </p:cNvPr>
          <p:cNvSpPr/>
          <p:nvPr/>
        </p:nvSpPr>
        <p:spPr>
          <a:xfrm>
            <a:off x="4921123" y="3863663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26141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8139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47537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660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25667" y="86341"/>
                  <a:pt x="96893" y="1689"/>
                  <a:pt x="191251" y="0"/>
                </a:cubicBezTo>
                <a:cubicBezTo>
                  <a:pt x="402432" y="-7792"/>
                  <a:pt x="461213" y="6859"/>
                  <a:pt x="726141" y="0"/>
                </a:cubicBezTo>
                <a:cubicBezTo>
                  <a:pt x="991069" y="-6859"/>
                  <a:pt x="1028440" y="-21131"/>
                  <a:pt x="1261031" y="0"/>
                </a:cubicBezTo>
                <a:cubicBezTo>
                  <a:pt x="1377352" y="-15058"/>
                  <a:pt x="1443422" y="83956"/>
                  <a:pt x="1452282" y="191251"/>
                </a:cubicBezTo>
                <a:cubicBezTo>
                  <a:pt x="1456489" y="297377"/>
                  <a:pt x="1454048" y="472337"/>
                  <a:pt x="1452282" y="581391"/>
                </a:cubicBezTo>
                <a:cubicBezTo>
                  <a:pt x="1450516" y="690445"/>
                  <a:pt x="1435190" y="807918"/>
                  <a:pt x="1452282" y="956231"/>
                </a:cubicBezTo>
                <a:cubicBezTo>
                  <a:pt x="1451710" y="1055906"/>
                  <a:pt x="1362412" y="1145324"/>
                  <a:pt x="1261031" y="1147482"/>
                </a:cubicBezTo>
                <a:cubicBezTo>
                  <a:pt x="1018051" y="1163125"/>
                  <a:pt x="888326" y="1125166"/>
                  <a:pt x="747537" y="1147482"/>
                </a:cubicBezTo>
                <a:cubicBezTo>
                  <a:pt x="606748" y="1169798"/>
                  <a:pt x="312869" y="1140000"/>
                  <a:pt x="191251" y="1147482"/>
                </a:cubicBezTo>
                <a:cubicBezTo>
                  <a:pt x="88479" y="1149725"/>
                  <a:pt x="7986" y="1063628"/>
                  <a:pt x="0" y="956231"/>
                </a:cubicBezTo>
                <a:cubicBezTo>
                  <a:pt x="11243" y="864021"/>
                  <a:pt x="9114" y="751849"/>
                  <a:pt x="0" y="566091"/>
                </a:cubicBezTo>
                <a:cubicBezTo>
                  <a:pt x="-9114" y="380333"/>
                  <a:pt x="11887" y="33257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6264" y="71149"/>
                  <a:pt x="94715" y="-12323"/>
                  <a:pt x="191251" y="0"/>
                </a:cubicBezTo>
                <a:cubicBezTo>
                  <a:pt x="308806" y="21819"/>
                  <a:pt x="456351" y="-8787"/>
                  <a:pt x="715443" y="0"/>
                </a:cubicBezTo>
                <a:cubicBezTo>
                  <a:pt x="974535" y="8787"/>
                  <a:pt x="1021414" y="19206"/>
                  <a:pt x="1261031" y="0"/>
                </a:cubicBezTo>
                <a:cubicBezTo>
                  <a:pt x="1385515" y="-13433"/>
                  <a:pt x="1473988" y="96197"/>
                  <a:pt x="1452282" y="191251"/>
                </a:cubicBezTo>
                <a:cubicBezTo>
                  <a:pt x="1458233" y="273525"/>
                  <a:pt x="1461629" y="465455"/>
                  <a:pt x="1452282" y="566091"/>
                </a:cubicBezTo>
                <a:cubicBezTo>
                  <a:pt x="1442935" y="666727"/>
                  <a:pt x="1443431" y="867120"/>
                  <a:pt x="1452282" y="956231"/>
                </a:cubicBezTo>
                <a:cubicBezTo>
                  <a:pt x="1451990" y="1053329"/>
                  <a:pt x="1348509" y="1155047"/>
                  <a:pt x="1261031" y="1147482"/>
                </a:cubicBezTo>
                <a:cubicBezTo>
                  <a:pt x="1033880" y="1153407"/>
                  <a:pt x="964048" y="1138617"/>
                  <a:pt x="726141" y="1147482"/>
                </a:cubicBezTo>
                <a:cubicBezTo>
                  <a:pt x="488234" y="1156348"/>
                  <a:pt x="396093" y="1155202"/>
                  <a:pt x="191251" y="1147482"/>
                </a:cubicBezTo>
                <a:cubicBezTo>
                  <a:pt x="89831" y="1144488"/>
                  <a:pt x="6985" y="1041888"/>
                  <a:pt x="0" y="956231"/>
                </a:cubicBezTo>
                <a:cubicBezTo>
                  <a:pt x="146" y="782362"/>
                  <a:pt x="-12291" y="768332"/>
                  <a:pt x="0" y="581391"/>
                </a:cubicBezTo>
                <a:cubicBezTo>
                  <a:pt x="12291" y="394450"/>
                  <a:pt x="3505" y="29058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12133159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231E650-1999-E48E-5FBA-0A4A1CB0447F}"/>
              </a:ext>
            </a:extLst>
          </p:cNvPr>
          <p:cNvSpPr/>
          <p:nvPr/>
        </p:nvSpPr>
        <p:spPr>
          <a:xfrm>
            <a:off x="4921123" y="5318399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844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47537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904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7696" y="82506"/>
                  <a:pt x="104768" y="-5718"/>
                  <a:pt x="191251" y="0"/>
                </a:cubicBezTo>
                <a:cubicBezTo>
                  <a:pt x="318608" y="13720"/>
                  <a:pt x="593570" y="-8921"/>
                  <a:pt x="704745" y="0"/>
                </a:cubicBezTo>
                <a:cubicBezTo>
                  <a:pt x="815920" y="8921"/>
                  <a:pt x="1032681" y="23016"/>
                  <a:pt x="1261031" y="0"/>
                </a:cubicBezTo>
                <a:cubicBezTo>
                  <a:pt x="1359459" y="-130"/>
                  <a:pt x="1428458" y="84170"/>
                  <a:pt x="1452282" y="191251"/>
                </a:cubicBezTo>
                <a:cubicBezTo>
                  <a:pt x="1466024" y="265357"/>
                  <a:pt x="1438630" y="466984"/>
                  <a:pt x="1452282" y="558441"/>
                </a:cubicBezTo>
                <a:cubicBezTo>
                  <a:pt x="1465935" y="649898"/>
                  <a:pt x="1471485" y="781569"/>
                  <a:pt x="1452282" y="956231"/>
                </a:cubicBezTo>
                <a:cubicBezTo>
                  <a:pt x="1432587" y="1056571"/>
                  <a:pt x="1383935" y="1166855"/>
                  <a:pt x="1261031" y="1147482"/>
                </a:cubicBezTo>
                <a:cubicBezTo>
                  <a:pt x="1057178" y="1140843"/>
                  <a:pt x="867804" y="1161268"/>
                  <a:pt x="747537" y="1147482"/>
                </a:cubicBezTo>
                <a:cubicBezTo>
                  <a:pt x="627270" y="1133696"/>
                  <a:pt x="389682" y="1173334"/>
                  <a:pt x="191251" y="1147482"/>
                </a:cubicBezTo>
                <a:cubicBezTo>
                  <a:pt x="84420" y="1163972"/>
                  <a:pt x="-9339" y="1056826"/>
                  <a:pt x="0" y="956231"/>
                </a:cubicBezTo>
                <a:cubicBezTo>
                  <a:pt x="761" y="790410"/>
                  <a:pt x="7227" y="753531"/>
                  <a:pt x="0" y="589041"/>
                </a:cubicBezTo>
                <a:cubicBezTo>
                  <a:pt x="-7227" y="424551"/>
                  <a:pt x="802" y="324636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4572" y="88026"/>
                  <a:pt x="93152" y="2253"/>
                  <a:pt x="191251" y="0"/>
                </a:cubicBezTo>
                <a:cubicBezTo>
                  <a:pt x="424592" y="-11069"/>
                  <a:pt x="457123" y="21475"/>
                  <a:pt x="704745" y="0"/>
                </a:cubicBezTo>
                <a:cubicBezTo>
                  <a:pt x="952367" y="-21475"/>
                  <a:pt x="1115485" y="25758"/>
                  <a:pt x="1261031" y="0"/>
                </a:cubicBezTo>
                <a:cubicBezTo>
                  <a:pt x="1355960" y="14441"/>
                  <a:pt x="1430088" y="77805"/>
                  <a:pt x="1452282" y="191251"/>
                </a:cubicBezTo>
                <a:cubicBezTo>
                  <a:pt x="1453187" y="357136"/>
                  <a:pt x="1444939" y="493001"/>
                  <a:pt x="1452282" y="589041"/>
                </a:cubicBezTo>
                <a:cubicBezTo>
                  <a:pt x="1459626" y="685081"/>
                  <a:pt x="1467668" y="871009"/>
                  <a:pt x="1452282" y="956231"/>
                </a:cubicBezTo>
                <a:cubicBezTo>
                  <a:pt x="1461009" y="1074315"/>
                  <a:pt x="1384015" y="1164319"/>
                  <a:pt x="1261031" y="1147482"/>
                </a:cubicBezTo>
                <a:cubicBezTo>
                  <a:pt x="1149752" y="1129090"/>
                  <a:pt x="954203" y="1161400"/>
                  <a:pt x="726141" y="1147482"/>
                </a:cubicBezTo>
                <a:cubicBezTo>
                  <a:pt x="498079" y="1133565"/>
                  <a:pt x="367018" y="1166499"/>
                  <a:pt x="191251" y="1147482"/>
                </a:cubicBezTo>
                <a:cubicBezTo>
                  <a:pt x="80832" y="1125377"/>
                  <a:pt x="14175" y="1058110"/>
                  <a:pt x="0" y="956231"/>
                </a:cubicBezTo>
                <a:cubicBezTo>
                  <a:pt x="-6630" y="826422"/>
                  <a:pt x="17599" y="718209"/>
                  <a:pt x="0" y="581391"/>
                </a:cubicBezTo>
                <a:cubicBezTo>
                  <a:pt x="-17599" y="444573"/>
                  <a:pt x="-17382" y="308468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47502706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FFE7850-2EE6-73DE-4039-1E125FD1DF13}"/>
              </a:ext>
            </a:extLst>
          </p:cNvPr>
          <p:cNvSpPr/>
          <p:nvPr/>
        </p:nvSpPr>
        <p:spPr>
          <a:xfrm>
            <a:off x="6566145" y="2408927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4B4B11A-70AF-2E57-C5AF-316D7DE2CBFE}"/>
              </a:ext>
            </a:extLst>
          </p:cNvPr>
          <p:cNvSpPr/>
          <p:nvPr/>
        </p:nvSpPr>
        <p:spPr>
          <a:xfrm>
            <a:off x="8224616" y="2422516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CD8BFC9-46B7-5407-AC4B-83D897839B7D}"/>
              </a:ext>
            </a:extLst>
          </p:cNvPr>
          <p:cNvSpPr/>
          <p:nvPr/>
        </p:nvSpPr>
        <p:spPr>
          <a:xfrm>
            <a:off x="9981698" y="2422516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2C26C4C-6055-771F-3E7F-4064C73AD290}"/>
              </a:ext>
            </a:extLst>
          </p:cNvPr>
          <p:cNvSpPr/>
          <p:nvPr/>
        </p:nvSpPr>
        <p:spPr>
          <a:xfrm>
            <a:off x="6566145" y="3863663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3DE1909-D027-F882-035D-958C3EFB9542}"/>
              </a:ext>
            </a:extLst>
          </p:cNvPr>
          <p:cNvSpPr/>
          <p:nvPr/>
        </p:nvSpPr>
        <p:spPr>
          <a:xfrm>
            <a:off x="8224616" y="3863522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477540C-96DE-ADE5-225B-B89FDA375057}"/>
              </a:ext>
            </a:extLst>
          </p:cNvPr>
          <p:cNvSpPr/>
          <p:nvPr/>
        </p:nvSpPr>
        <p:spPr>
          <a:xfrm>
            <a:off x="9981698" y="3863522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BEA0508-F774-0442-5A1F-5B2D19D482EC}"/>
              </a:ext>
            </a:extLst>
          </p:cNvPr>
          <p:cNvSpPr/>
          <p:nvPr/>
        </p:nvSpPr>
        <p:spPr>
          <a:xfrm>
            <a:off x="6566145" y="5318399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CA3F946-1DBA-801D-3AC6-E65FE2654BF8}"/>
              </a:ext>
            </a:extLst>
          </p:cNvPr>
          <p:cNvSpPr/>
          <p:nvPr/>
        </p:nvSpPr>
        <p:spPr>
          <a:xfrm>
            <a:off x="8211167" y="5304528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79046D9-51DF-2790-DBF5-5FCEDA07C804}"/>
              </a:ext>
            </a:extLst>
          </p:cNvPr>
          <p:cNvSpPr/>
          <p:nvPr/>
        </p:nvSpPr>
        <p:spPr>
          <a:xfrm>
            <a:off x="9954804" y="5329533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d insomnia: кляксы, брызги - на прозрачном фоне png">
            <a:extLst>
              <a:ext uri="{FF2B5EF4-FFF2-40B4-BE49-F238E27FC236}">
                <a16:creationId xmlns:a16="http://schemas.microsoft.com/office/drawing/2014/main" id="{333A5664-251C-08BB-D6DB-5C9841A51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72" y="2454599"/>
            <a:ext cx="907828" cy="106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лякса краски пнг - фото и картинки abrakadabra.fun">
            <a:extLst>
              <a:ext uri="{FF2B5EF4-FFF2-40B4-BE49-F238E27FC236}">
                <a16:creationId xmlns:a16="http://schemas.microsoft.com/office/drawing/2014/main" id="{81DDE120-FAA1-E265-75CE-A2ECAF167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25" y="3887631"/>
            <a:ext cx="1226272" cy="108134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лякса рисунок для детей - 51 фото">
            <a:extLst>
              <a:ext uri="{FF2B5EF4-FFF2-40B4-BE49-F238E27FC236}">
                <a16:creationId xmlns:a16="http://schemas.microsoft.com/office/drawing/2014/main" id="{F30F2145-90F0-B3B6-82B8-385D2175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99" y="5388502"/>
            <a:ext cx="1295491" cy="10362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FA78B4F8-3D96-AD30-581B-318570B975F0}"/>
              </a:ext>
            </a:extLst>
          </p:cNvPr>
          <p:cNvSpPr/>
          <p:nvPr/>
        </p:nvSpPr>
        <p:spPr>
          <a:xfrm>
            <a:off x="6867322" y="1099686"/>
            <a:ext cx="849927" cy="86208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DA642392-6C86-FD79-78EB-00F15E5F7D88}"/>
              </a:ext>
            </a:extLst>
          </p:cNvPr>
          <p:cNvSpPr/>
          <p:nvPr/>
        </p:nvSpPr>
        <p:spPr>
          <a:xfrm>
            <a:off x="8471145" y="1078347"/>
            <a:ext cx="959224" cy="93653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Месяц 19">
            <a:extLst>
              <a:ext uri="{FF2B5EF4-FFF2-40B4-BE49-F238E27FC236}">
                <a16:creationId xmlns:a16="http://schemas.microsoft.com/office/drawing/2014/main" id="{BB9C3B3A-005C-D523-3655-09B5D1B8A9B8}"/>
              </a:ext>
            </a:extLst>
          </p:cNvPr>
          <p:cNvSpPr/>
          <p:nvPr/>
        </p:nvSpPr>
        <p:spPr>
          <a:xfrm>
            <a:off x="10399138" y="1139704"/>
            <a:ext cx="546847" cy="817678"/>
          </a:xfrm>
          <a:prstGeom prst="mo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092" name="Группа 1091">
            <a:extLst>
              <a:ext uri="{FF2B5EF4-FFF2-40B4-BE49-F238E27FC236}">
                <a16:creationId xmlns:a16="http://schemas.microsoft.com/office/drawing/2014/main" id="{CA246294-FA7F-F69D-7DFB-176C5577F446}"/>
              </a:ext>
            </a:extLst>
          </p:cNvPr>
          <p:cNvGrpSpPr/>
          <p:nvPr/>
        </p:nvGrpSpPr>
        <p:grpSpPr>
          <a:xfrm rot="2378277">
            <a:off x="3608321" y="467766"/>
            <a:ext cx="2064327" cy="1610504"/>
            <a:chOff x="1591800" y="1459954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37" name="Пузырек для мыслей: облако 1036">
              <a:extLst>
                <a:ext uri="{FF2B5EF4-FFF2-40B4-BE49-F238E27FC236}">
                  <a16:creationId xmlns:a16="http://schemas.microsoft.com/office/drawing/2014/main" id="{40B248A1-2840-6038-23A1-DE71BEFF62A2}"/>
                </a:ext>
              </a:extLst>
            </p:cNvPr>
            <p:cNvSpPr/>
            <p:nvPr/>
          </p:nvSpPr>
          <p:spPr>
            <a:xfrm>
              <a:off x="1591800" y="1459954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8" name="Равнобедренный треугольник 1037">
              <a:extLst>
                <a:ext uri="{FF2B5EF4-FFF2-40B4-BE49-F238E27FC236}">
                  <a16:creationId xmlns:a16="http://schemas.microsoft.com/office/drawing/2014/main" id="{FD5CA860-E55F-B273-319C-B185F1DFFC4A}"/>
                </a:ext>
              </a:extLst>
            </p:cNvPr>
            <p:cNvSpPr/>
            <p:nvPr/>
          </p:nvSpPr>
          <p:spPr>
            <a:xfrm rot="19221723">
              <a:off x="1781229" y="1723455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39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6E92B471-C0BB-623C-18C0-BCF7A4213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555" y="1870581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7" name="Группа 1056">
            <a:extLst>
              <a:ext uri="{FF2B5EF4-FFF2-40B4-BE49-F238E27FC236}">
                <a16:creationId xmlns:a16="http://schemas.microsoft.com/office/drawing/2014/main" id="{0493DC59-9D09-F220-FC81-9ADF090EAFD9}"/>
              </a:ext>
            </a:extLst>
          </p:cNvPr>
          <p:cNvGrpSpPr/>
          <p:nvPr/>
        </p:nvGrpSpPr>
        <p:grpSpPr>
          <a:xfrm rot="2588267">
            <a:off x="3647983" y="598838"/>
            <a:ext cx="2064327" cy="1610504"/>
            <a:chOff x="-915873" y="-1294394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44" name="Пузырек для мыслей: облако 1043">
              <a:extLst>
                <a:ext uri="{FF2B5EF4-FFF2-40B4-BE49-F238E27FC236}">
                  <a16:creationId xmlns:a16="http://schemas.microsoft.com/office/drawing/2014/main" id="{B9FDFC3E-86C4-021C-DD25-C0CAEB508D66}"/>
                </a:ext>
              </a:extLst>
            </p:cNvPr>
            <p:cNvSpPr/>
            <p:nvPr/>
          </p:nvSpPr>
          <p:spPr>
            <a:xfrm>
              <a:off x="-915873" y="-1294394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7" name="Овал 1046">
              <a:extLst>
                <a:ext uri="{FF2B5EF4-FFF2-40B4-BE49-F238E27FC236}">
                  <a16:creationId xmlns:a16="http://schemas.microsoft.com/office/drawing/2014/main" id="{8CBD2223-27AA-7C27-7CE5-37948CEE050A}"/>
                </a:ext>
              </a:extLst>
            </p:cNvPr>
            <p:cNvSpPr/>
            <p:nvPr/>
          </p:nvSpPr>
          <p:spPr>
            <a:xfrm>
              <a:off x="-596799" y="-867108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48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CB8FDA5F-7FE0-F9F5-D2F8-4F1E3A061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67" y="-864287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8" name="Группа 1057">
            <a:extLst>
              <a:ext uri="{FF2B5EF4-FFF2-40B4-BE49-F238E27FC236}">
                <a16:creationId xmlns:a16="http://schemas.microsoft.com/office/drawing/2014/main" id="{7085EE8A-5039-1F61-65F4-87A61E702A11}"/>
              </a:ext>
            </a:extLst>
          </p:cNvPr>
          <p:cNvGrpSpPr/>
          <p:nvPr/>
        </p:nvGrpSpPr>
        <p:grpSpPr>
          <a:xfrm rot="2407743">
            <a:off x="3619589" y="579448"/>
            <a:ext cx="2064327" cy="1610504"/>
            <a:chOff x="1467528" y="-1386386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49" name="Пузырек для мыслей: облако 1048">
              <a:extLst>
                <a:ext uri="{FF2B5EF4-FFF2-40B4-BE49-F238E27FC236}">
                  <a16:creationId xmlns:a16="http://schemas.microsoft.com/office/drawing/2014/main" id="{70A514C1-C66E-A568-81A5-F8C2119788F7}"/>
                </a:ext>
              </a:extLst>
            </p:cNvPr>
            <p:cNvSpPr/>
            <p:nvPr/>
          </p:nvSpPr>
          <p:spPr>
            <a:xfrm>
              <a:off x="1467528" y="-1386386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2" name="Месяц 1051">
              <a:extLst>
                <a:ext uri="{FF2B5EF4-FFF2-40B4-BE49-F238E27FC236}">
                  <a16:creationId xmlns:a16="http://schemas.microsoft.com/office/drawing/2014/main" id="{5EF969C9-DBD1-BA0E-F223-2D0D195695D6}"/>
                </a:ext>
              </a:extLst>
            </p:cNvPr>
            <p:cNvSpPr/>
            <p:nvPr/>
          </p:nvSpPr>
          <p:spPr>
            <a:xfrm rot="19404679">
              <a:off x="1772042" y="-986325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53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BE4BE0B0-C196-9203-91EB-AD63C3843C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128" y="-983880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4" name="Группа 1063">
            <a:extLst>
              <a:ext uri="{FF2B5EF4-FFF2-40B4-BE49-F238E27FC236}">
                <a16:creationId xmlns:a16="http://schemas.microsoft.com/office/drawing/2014/main" id="{3A3BF690-6270-A39B-2EBD-6A1144CE34A1}"/>
              </a:ext>
            </a:extLst>
          </p:cNvPr>
          <p:cNvGrpSpPr/>
          <p:nvPr/>
        </p:nvGrpSpPr>
        <p:grpSpPr>
          <a:xfrm rot="2209369">
            <a:off x="3561274" y="517763"/>
            <a:ext cx="2064327" cy="1610504"/>
            <a:chOff x="-2024821" y="-2191941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54" name="Пузырек для мыслей: облако 1053">
              <a:extLst>
                <a:ext uri="{FF2B5EF4-FFF2-40B4-BE49-F238E27FC236}">
                  <a16:creationId xmlns:a16="http://schemas.microsoft.com/office/drawing/2014/main" id="{5719E71E-8604-2385-5B5A-DAF907733565}"/>
                </a:ext>
              </a:extLst>
            </p:cNvPr>
            <p:cNvSpPr/>
            <p:nvPr/>
          </p:nvSpPr>
          <p:spPr>
            <a:xfrm>
              <a:off x="-2024821" y="-2191941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9" name="Овал 1058">
              <a:extLst>
                <a:ext uri="{FF2B5EF4-FFF2-40B4-BE49-F238E27FC236}">
                  <a16:creationId xmlns:a16="http://schemas.microsoft.com/office/drawing/2014/main" id="{07171584-0DC1-2643-9C69-A44A5F3C78C6}"/>
                </a:ext>
              </a:extLst>
            </p:cNvPr>
            <p:cNvSpPr/>
            <p:nvPr/>
          </p:nvSpPr>
          <p:spPr>
            <a:xfrm>
              <a:off x="-1705747" y="-1726035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60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1BBC62C7-621A-8E08-BBA8-0BE1C9445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2591" y="-1732004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0" name="Группа 1069">
            <a:extLst>
              <a:ext uri="{FF2B5EF4-FFF2-40B4-BE49-F238E27FC236}">
                <a16:creationId xmlns:a16="http://schemas.microsoft.com/office/drawing/2014/main" id="{BA9E3474-F75B-90A8-F1D9-F0E21267F381}"/>
              </a:ext>
            </a:extLst>
          </p:cNvPr>
          <p:cNvGrpSpPr/>
          <p:nvPr/>
        </p:nvGrpSpPr>
        <p:grpSpPr>
          <a:xfrm rot="2356771">
            <a:off x="3619427" y="554913"/>
            <a:ext cx="2064327" cy="1610504"/>
            <a:chOff x="486462" y="-2358920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61" name="Пузырек для мыслей: облако 1060">
              <a:extLst>
                <a:ext uri="{FF2B5EF4-FFF2-40B4-BE49-F238E27FC236}">
                  <a16:creationId xmlns:a16="http://schemas.microsoft.com/office/drawing/2014/main" id="{F24180D2-330C-1826-CA98-5CD0AA0E8A9C}"/>
                </a:ext>
              </a:extLst>
            </p:cNvPr>
            <p:cNvSpPr/>
            <p:nvPr/>
          </p:nvSpPr>
          <p:spPr>
            <a:xfrm>
              <a:off x="486462" y="-2358920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5" name="Равнобедренный треугольник 1064">
              <a:extLst>
                <a:ext uri="{FF2B5EF4-FFF2-40B4-BE49-F238E27FC236}">
                  <a16:creationId xmlns:a16="http://schemas.microsoft.com/office/drawing/2014/main" id="{BD12D468-6BD7-DA85-B2C4-6CC84BF9FA9F}"/>
                </a:ext>
              </a:extLst>
            </p:cNvPr>
            <p:cNvSpPr/>
            <p:nvPr/>
          </p:nvSpPr>
          <p:spPr>
            <a:xfrm rot="19080251">
              <a:off x="720042" y="-1849651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66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ADF34464-5667-320D-5626-EC84F561D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194" y="-2145588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3" name="Группа 1072">
            <a:extLst>
              <a:ext uri="{FF2B5EF4-FFF2-40B4-BE49-F238E27FC236}">
                <a16:creationId xmlns:a16="http://schemas.microsoft.com/office/drawing/2014/main" id="{156CE63C-8C0E-5817-BC9E-5CAF2C21BBD0}"/>
              </a:ext>
            </a:extLst>
          </p:cNvPr>
          <p:cNvGrpSpPr/>
          <p:nvPr/>
        </p:nvGrpSpPr>
        <p:grpSpPr>
          <a:xfrm rot="2977772">
            <a:off x="3605056" y="557406"/>
            <a:ext cx="2064327" cy="1610504"/>
            <a:chOff x="3392530" y="-2406626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67" name="Пузырек для мыслей: облако 1066">
              <a:extLst>
                <a:ext uri="{FF2B5EF4-FFF2-40B4-BE49-F238E27FC236}">
                  <a16:creationId xmlns:a16="http://schemas.microsoft.com/office/drawing/2014/main" id="{57444E49-BA4E-7B05-65BE-F1CF28CD7426}"/>
                </a:ext>
              </a:extLst>
            </p:cNvPr>
            <p:cNvSpPr/>
            <p:nvPr/>
          </p:nvSpPr>
          <p:spPr>
            <a:xfrm>
              <a:off x="3392530" y="-2406626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71" name="Месяц 1070">
              <a:extLst>
                <a:ext uri="{FF2B5EF4-FFF2-40B4-BE49-F238E27FC236}">
                  <a16:creationId xmlns:a16="http://schemas.microsoft.com/office/drawing/2014/main" id="{E728E634-CFE3-CA17-857A-6A7A5C1CA247}"/>
                </a:ext>
              </a:extLst>
            </p:cNvPr>
            <p:cNvSpPr/>
            <p:nvPr/>
          </p:nvSpPr>
          <p:spPr>
            <a:xfrm rot="18206974">
              <a:off x="3877846" y="-2004102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72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85741851-47AD-8D74-3EDA-AB30BBE36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903" y="-2207288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2" name="Группа 1081">
            <a:extLst>
              <a:ext uri="{FF2B5EF4-FFF2-40B4-BE49-F238E27FC236}">
                <a16:creationId xmlns:a16="http://schemas.microsoft.com/office/drawing/2014/main" id="{D02DC1B7-40AA-2D06-0C5A-157298844C71}"/>
              </a:ext>
            </a:extLst>
          </p:cNvPr>
          <p:cNvGrpSpPr/>
          <p:nvPr/>
        </p:nvGrpSpPr>
        <p:grpSpPr>
          <a:xfrm rot="1953985">
            <a:off x="3644095" y="554530"/>
            <a:ext cx="2064327" cy="1610504"/>
            <a:chOff x="6196269" y="-3911910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74" name="Пузырек для мыслей: облако 1073">
              <a:extLst>
                <a:ext uri="{FF2B5EF4-FFF2-40B4-BE49-F238E27FC236}">
                  <a16:creationId xmlns:a16="http://schemas.microsoft.com/office/drawing/2014/main" id="{3FFDC4B8-A88F-A7D3-4A3F-1899F812F57E}"/>
                </a:ext>
              </a:extLst>
            </p:cNvPr>
            <p:cNvSpPr/>
            <p:nvPr/>
          </p:nvSpPr>
          <p:spPr>
            <a:xfrm>
              <a:off x="6196269" y="-3911910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77" name="Равнобедренный треугольник 1076">
              <a:extLst>
                <a:ext uri="{FF2B5EF4-FFF2-40B4-BE49-F238E27FC236}">
                  <a16:creationId xmlns:a16="http://schemas.microsoft.com/office/drawing/2014/main" id="{924C58F9-1C4E-F736-1B78-B59601C7BF0D}"/>
                </a:ext>
              </a:extLst>
            </p:cNvPr>
            <p:cNvSpPr/>
            <p:nvPr/>
          </p:nvSpPr>
          <p:spPr>
            <a:xfrm rot="19646015">
              <a:off x="6394517" y="-3518851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78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C5FE7A1A-D58D-914B-8097-383C5CAB9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6570" y="-3468152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5" name="Группа 1084">
            <a:extLst>
              <a:ext uri="{FF2B5EF4-FFF2-40B4-BE49-F238E27FC236}">
                <a16:creationId xmlns:a16="http://schemas.microsoft.com/office/drawing/2014/main" id="{AABE377A-6D67-CA1F-A05D-4B3DB35F5A5B}"/>
              </a:ext>
            </a:extLst>
          </p:cNvPr>
          <p:cNvGrpSpPr/>
          <p:nvPr/>
        </p:nvGrpSpPr>
        <p:grpSpPr>
          <a:xfrm rot="1615733">
            <a:off x="3663846" y="517763"/>
            <a:ext cx="2064327" cy="1610504"/>
            <a:chOff x="10595237" y="-3679951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79" name="Пузырек для мыслей: облако 1078">
              <a:extLst>
                <a:ext uri="{FF2B5EF4-FFF2-40B4-BE49-F238E27FC236}">
                  <a16:creationId xmlns:a16="http://schemas.microsoft.com/office/drawing/2014/main" id="{C7D4F1C5-5A33-F2C6-DBB2-DC996AF2DC2E}"/>
                </a:ext>
              </a:extLst>
            </p:cNvPr>
            <p:cNvSpPr/>
            <p:nvPr/>
          </p:nvSpPr>
          <p:spPr>
            <a:xfrm>
              <a:off x="10595237" y="-3679951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83" name="Овал 1082">
              <a:extLst>
                <a:ext uri="{FF2B5EF4-FFF2-40B4-BE49-F238E27FC236}">
                  <a16:creationId xmlns:a16="http://schemas.microsoft.com/office/drawing/2014/main" id="{C3ACC346-F610-7CE9-3ADE-1E71E82DF613}"/>
                </a:ext>
              </a:extLst>
            </p:cNvPr>
            <p:cNvSpPr/>
            <p:nvPr/>
          </p:nvSpPr>
          <p:spPr>
            <a:xfrm>
              <a:off x="10888002" y="-3230377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84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0E6B65B7-68F8-DF29-7C97-F1E335D48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3899" y="-3292952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91" name="Группа 1090">
            <a:extLst>
              <a:ext uri="{FF2B5EF4-FFF2-40B4-BE49-F238E27FC236}">
                <a16:creationId xmlns:a16="http://schemas.microsoft.com/office/drawing/2014/main" id="{B005DB16-337F-76B9-78D6-36F50D42C959}"/>
              </a:ext>
            </a:extLst>
          </p:cNvPr>
          <p:cNvGrpSpPr/>
          <p:nvPr/>
        </p:nvGrpSpPr>
        <p:grpSpPr>
          <a:xfrm rot="1479818">
            <a:off x="3444450" y="472255"/>
            <a:ext cx="2064327" cy="1610504"/>
            <a:chOff x="15623324" y="-2949869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86" name="Пузырек для мыслей: облако 1085">
              <a:extLst>
                <a:ext uri="{FF2B5EF4-FFF2-40B4-BE49-F238E27FC236}">
                  <a16:creationId xmlns:a16="http://schemas.microsoft.com/office/drawing/2014/main" id="{5090CB6A-A5F5-26BB-A64A-654D5A96C7A9}"/>
                </a:ext>
              </a:extLst>
            </p:cNvPr>
            <p:cNvSpPr/>
            <p:nvPr/>
          </p:nvSpPr>
          <p:spPr>
            <a:xfrm>
              <a:off x="15623324" y="-2949869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89" name="Месяц 1088">
              <a:extLst>
                <a:ext uri="{FF2B5EF4-FFF2-40B4-BE49-F238E27FC236}">
                  <a16:creationId xmlns:a16="http://schemas.microsoft.com/office/drawing/2014/main" id="{E44DAB72-B826-0E92-00D4-F1AB97491B80}"/>
                </a:ext>
              </a:extLst>
            </p:cNvPr>
            <p:cNvSpPr/>
            <p:nvPr/>
          </p:nvSpPr>
          <p:spPr>
            <a:xfrm rot="20120182">
              <a:off x="16047000" y="-2528081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90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496BC4EB-06A4-3098-2A7B-749527DB4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9378" y="-2514944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18">
            <a:extLst>
              <a:ext uri="{FF2B5EF4-FFF2-40B4-BE49-F238E27FC236}">
                <a16:creationId xmlns:a16="http://schemas.microsoft.com/office/drawing/2014/main" id="{6520DA0D-04B0-48B9-A052-7AF14A95C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11195" y="2544065"/>
            <a:ext cx="998088" cy="100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8534844-F7AB-2C03-08C9-AAFA2A93CD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7267" y="3779976"/>
            <a:ext cx="1087717" cy="1087717"/>
          </a:xfrm>
          <a:prstGeom prst="rect">
            <a:avLst/>
          </a:prstGeom>
        </p:spPr>
      </p:pic>
      <p:pic>
        <p:nvPicPr>
          <p:cNvPr id="26" name="Picture 46">
            <a:extLst>
              <a:ext uri="{FF2B5EF4-FFF2-40B4-BE49-F238E27FC236}">
                <a16:creationId xmlns:a16="http://schemas.microsoft.com/office/drawing/2014/main" id="{CFD4BEFE-15BF-F667-8B5B-124C9FAC8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52803" y="2647677"/>
            <a:ext cx="892532" cy="88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D6A59A38-88E1-58FB-D1D8-82D7B222B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52803" y="4036849"/>
            <a:ext cx="839515" cy="8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FD3E4B1-6D8E-4695-3763-93197FE60F7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r="1181"/>
          <a:stretch/>
        </p:blipFill>
        <p:spPr>
          <a:xfrm>
            <a:off x="8564987" y="5502500"/>
            <a:ext cx="744641" cy="795332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2B0F066E-50A6-3D53-A32F-B95A023D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9097" y="3931865"/>
            <a:ext cx="1016419" cy="101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3BF5E557-9A54-10F4-5C2E-54C3E41C45EF}"/>
              </a:ext>
            </a:extLst>
          </p:cNvPr>
          <p:cNvGrpSpPr/>
          <p:nvPr/>
        </p:nvGrpSpPr>
        <p:grpSpPr>
          <a:xfrm>
            <a:off x="6515288" y="2142178"/>
            <a:ext cx="1572904" cy="1503973"/>
            <a:chOff x="7679886" y="730266"/>
            <a:chExt cx="1572904" cy="1503973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7047E8E4-2D1A-DA5A-2DB4-BEFA09101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67B3B4C8-08DA-4CD3-3FB4-A34344D49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3BF9721-B8C2-E194-66B3-5F0274C4D8B1}"/>
              </a:ext>
            </a:extLst>
          </p:cNvPr>
          <p:cNvGrpSpPr/>
          <p:nvPr/>
        </p:nvGrpSpPr>
        <p:grpSpPr>
          <a:xfrm>
            <a:off x="9923027" y="2151056"/>
            <a:ext cx="1572904" cy="1503973"/>
            <a:chOff x="7679886" y="730266"/>
            <a:chExt cx="1572904" cy="1503973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AE388E43-383A-49F1-67DA-9DB3AAE18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626E658E-979D-F80F-DD14-B5DD5EA48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45932EDF-62E7-2B35-7EBE-0846D84A0761}"/>
              </a:ext>
            </a:extLst>
          </p:cNvPr>
          <p:cNvGrpSpPr/>
          <p:nvPr/>
        </p:nvGrpSpPr>
        <p:grpSpPr>
          <a:xfrm>
            <a:off x="9924926" y="3605252"/>
            <a:ext cx="1572904" cy="1503973"/>
            <a:chOff x="7679886" y="730266"/>
            <a:chExt cx="1572904" cy="1503973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FE19788A-75BD-5203-540F-D19A780A0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B1DAE56-002F-C7BA-5237-E92AEBA77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61997AF-C8BC-27C4-52DE-B1210BDA5490}"/>
              </a:ext>
            </a:extLst>
          </p:cNvPr>
          <p:cNvGrpSpPr/>
          <p:nvPr/>
        </p:nvGrpSpPr>
        <p:grpSpPr>
          <a:xfrm>
            <a:off x="8159732" y="3595821"/>
            <a:ext cx="1572904" cy="1503973"/>
            <a:chOff x="7679886" y="730266"/>
            <a:chExt cx="1572904" cy="1503973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29DB16E-74C3-A961-BBE4-C084508B2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49FB8373-1F91-0BD8-B80A-CEB61C921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B06C655F-D4A2-7BF3-7843-C1609F08319E}"/>
              </a:ext>
            </a:extLst>
          </p:cNvPr>
          <p:cNvGrpSpPr/>
          <p:nvPr/>
        </p:nvGrpSpPr>
        <p:grpSpPr>
          <a:xfrm>
            <a:off x="6507098" y="3598154"/>
            <a:ext cx="1572904" cy="1503973"/>
            <a:chOff x="7679886" y="730266"/>
            <a:chExt cx="1572904" cy="1503973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71CBD144-158E-B065-1E12-531783ABF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51BD4283-F0FB-EB42-3F55-1853347E2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809CDFD9-47A0-209F-DDD2-796486C84134}"/>
              </a:ext>
            </a:extLst>
          </p:cNvPr>
          <p:cNvGrpSpPr/>
          <p:nvPr/>
        </p:nvGrpSpPr>
        <p:grpSpPr>
          <a:xfrm>
            <a:off x="8160671" y="5040586"/>
            <a:ext cx="1572904" cy="1503973"/>
            <a:chOff x="7679886" y="730266"/>
            <a:chExt cx="1572904" cy="1503973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1A4C5B8-8DDA-7071-C155-74CA8B3DA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1024" name="Рисунок 1023">
              <a:extLst>
                <a:ext uri="{FF2B5EF4-FFF2-40B4-BE49-F238E27FC236}">
                  <a16:creationId xmlns:a16="http://schemas.microsoft.com/office/drawing/2014/main" id="{491FD344-C826-B525-589F-F44A5C56A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B137F6D-66AD-AABF-6146-1C23801F26F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772" y="5858544"/>
            <a:ext cx="890093" cy="96934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7317FA7-F5BA-4A2E-8120-4099CB0AFF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8" y="10383"/>
            <a:ext cx="2285714" cy="246666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38B2F50-EC76-2E51-47EC-85D6C9AF48B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073" y="5313136"/>
            <a:ext cx="1186932" cy="1186932"/>
          </a:xfrm>
          <a:prstGeom prst="rect">
            <a:avLst/>
          </a:prstGeom>
        </p:spPr>
      </p:pic>
      <p:grpSp>
        <p:nvGrpSpPr>
          <p:cNvPr id="1035" name="Группа 1034">
            <a:extLst>
              <a:ext uri="{FF2B5EF4-FFF2-40B4-BE49-F238E27FC236}">
                <a16:creationId xmlns:a16="http://schemas.microsoft.com/office/drawing/2014/main" id="{3FCD0341-0927-D900-2016-557996F2517F}"/>
              </a:ext>
            </a:extLst>
          </p:cNvPr>
          <p:cNvGrpSpPr/>
          <p:nvPr/>
        </p:nvGrpSpPr>
        <p:grpSpPr>
          <a:xfrm>
            <a:off x="9903690" y="5097842"/>
            <a:ext cx="1584426" cy="1474998"/>
            <a:chOff x="2022628" y="629816"/>
            <a:chExt cx="1584426" cy="1474998"/>
          </a:xfrm>
        </p:grpSpPr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95D2E653-06CB-68DA-089C-98A3CEDBC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022628" y="836736"/>
              <a:ext cx="1572904" cy="1268078"/>
            </a:xfrm>
            <a:prstGeom prst="rect">
              <a:avLst/>
            </a:prstGeom>
          </p:spPr>
        </p:pic>
        <p:pic>
          <p:nvPicPr>
            <p:cNvPr id="1040" name="Рисунок 1039">
              <a:extLst>
                <a:ext uri="{FF2B5EF4-FFF2-40B4-BE49-F238E27FC236}">
                  <a16:creationId xmlns:a16="http://schemas.microsoft.com/office/drawing/2014/main" id="{F09C3CF0-2A78-55D4-B08D-FC119DAEF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2184369" y="629816"/>
              <a:ext cx="1422685" cy="1400375"/>
            </a:xfrm>
            <a:prstGeom prst="rect">
              <a:avLst/>
            </a:prstGeom>
          </p:spPr>
        </p:pic>
      </p:grpSp>
      <p:pic>
        <p:nvPicPr>
          <p:cNvPr id="30" name="Рисунок 29" descr="Изображение выглядит как млекопитающее, игрушка, Фигурка животног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BE9303E-BE04-7A2F-177D-F648BB05392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03" y="2510264"/>
            <a:ext cx="1027313" cy="102731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3DE64D4-AA39-0F69-AFC4-D453A01E6C3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59" y="5265078"/>
            <a:ext cx="1186932" cy="1186932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3D8338D-013A-1584-44EA-D7D8EB5A1D31}"/>
              </a:ext>
            </a:extLst>
          </p:cNvPr>
          <p:cNvGrpSpPr/>
          <p:nvPr/>
        </p:nvGrpSpPr>
        <p:grpSpPr>
          <a:xfrm>
            <a:off x="8164305" y="2160805"/>
            <a:ext cx="1572904" cy="1503973"/>
            <a:chOff x="7679886" y="730266"/>
            <a:chExt cx="1572904" cy="1503973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E45B3ACE-C8BA-660B-D749-33518D1C5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7DADE1D5-5A1B-0F1A-C5FB-8A06E3A75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0E751B31-7CA4-1864-758F-BFE3A97022AB}"/>
              </a:ext>
            </a:extLst>
          </p:cNvPr>
          <p:cNvGrpSpPr/>
          <p:nvPr/>
        </p:nvGrpSpPr>
        <p:grpSpPr>
          <a:xfrm>
            <a:off x="6506160" y="5052602"/>
            <a:ext cx="1572904" cy="1503973"/>
            <a:chOff x="7679886" y="730266"/>
            <a:chExt cx="1572904" cy="1503973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2D62F497-8FF4-920F-06D5-2A2E7DB9F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16C9DC23-28BE-1C44-092E-C3CDA8F34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pic>
        <p:nvPicPr>
          <p:cNvPr id="1093" name="Picture 109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9636" y="2607430"/>
            <a:ext cx="3876674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49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19</cp:revision>
  <dcterms:created xsi:type="dcterms:W3CDTF">2024-11-13T21:15:09Z</dcterms:created>
  <dcterms:modified xsi:type="dcterms:W3CDTF">2024-11-20T09:37:39Z</dcterms:modified>
</cp:coreProperties>
</file>