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/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/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/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/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/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/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 rot="2469068">
            <a:off x="4422556" y="449503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381125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DCB571-D09A-4050-83BD-86FC788C5213}"/>
</file>

<file path=customXml/itemProps2.xml><?xml version="1.0" encoding="utf-8"?>
<ds:datastoreItem xmlns:ds="http://schemas.openxmlformats.org/officeDocument/2006/customXml" ds:itemID="{64B362A5-43F8-4575-A80B-1D8A8D919DD1}"/>
</file>

<file path=customXml/itemProps3.xml><?xml version="1.0" encoding="utf-8"?>
<ds:datastoreItem xmlns:ds="http://schemas.openxmlformats.org/officeDocument/2006/customXml" ds:itemID="{85C2D3FB-0747-4CBF-A7D2-B73B93CB23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4</cp:revision>
  <dcterms:created xsi:type="dcterms:W3CDTF">2025-01-24T21:31:00Z</dcterms:created>
  <dcterms:modified xsi:type="dcterms:W3CDTF">2025-04-10T12:24:17Z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6E79124CB0D1435FB2FF05D78143A022_12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