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рирода, луна, в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C98F5AC-4CAF-D656-82D7-3F18EB8A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/>
          <a:stretch/>
        </p:blipFill>
        <p:spPr>
          <a:xfrm>
            <a:off x="-8962" y="0"/>
            <a:ext cx="12209924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E16E26-EB14-0B6C-C18E-6980419A90F6}"/>
              </a:ext>
            </a:extLst>
          </p:cNvPr>
          <p:cNvGrpSpPr/>
          <p:nvPr/>
        </p:nvGrpSpPr>
        <p:grpSpPr>
          <a:xfrm>
            <a:off x="6125369" y="5048365"/>
            <a:ext cx="1977571" cy="2135327"/>
            <a:chOff x="6125369" y="5048365"/>
            <a:chExt cx="1977571" cy="2135327"/>
          </a:xfrm>
        </p:grpSpPr>
        <p:pic>
          <p:nvPicPr>
            <p:cNvPr id="10" name="Рисунок 9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B213C4E-7E60-80CF-F2F7-A9DA05C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6125369" y="5206121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6" name="Рисунок 15" descr="Изображение выглядит как свинья, копилка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E5719094-E923-4C4F-B36A-853339F86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72" y="5048365"/>
              <a:ext cx="1600447" cy="160044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5E4A720-94D9-3CDA-41A7-8C968F0CFF5F}"/>
              </a:ext>
            </a:extLst>
          </p:cNvPr>
          <p:cNvGrpSpPr/>
          <p:nvPr/>
        </p:nvGrpSpPr>
        <p:grpSpPr>
          <a:xfrm>
            <a:off x="7850020" y="3644395"/>
            <a:ext cx="1977571" cy="2014599"/>
            <a:chOff x="7075845" y="3498991"/>
            <a:chExt cx="1977571" cy="2014599"/>
          </a:xfrm>
        </p:grpSpPr>
        <p:pic>
          <p:nvPicPr>
            <p:cNvPr id="45" name="Рисунок 44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8D28BDC2-2C62-1505-58C5-9F547458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7075845" y="3536019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2" name="Рисунок 21" descr="Изображение выглядит как зарисовка, рисунок, палат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E302691-F24D-877E-F2C2-7CA88909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055" y="3498991"/>
              <a:ext cx="1565539" cy="156553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E9D57A3-D69C-F664-664B-149A85EACED0}"/>
              </a:ext>
            </a:extLst>
          </p:cNvPr>
          <p:cNvGrpSpPr/>
          <p:nvPr/>
        </p:nvGrpSpPr>
        <p:grpSpPr>
          <a:xfrm>
            <a:off x="9463320" y="2530633"/>
            <a:ext cx="2007533" cy="1772276"/>
            <a:chOff x="8427999" y="2291550"/>
            <a:chExt cx="2007533" cy="1772276"/>
          </a:xfrm>
        </p:grpSpPr>
        <p:pic>
          <p:nvPicPr>
            <p:cNvPr id="46" name="Рисунок 45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B2DB2FAC-A4A9-219A-314A-DB6021832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" b="10834"/>
            <a:stretch/>
          </p:blipFill>
          <p:spPr>
            <a:xfrm rot="990421">
              <a:off x="8553508" y="2300506"/>
              <a:ext cx="1882024" cy="176332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инструмент, электропила&#10;&#10;Автоматически созданное описание">
              <a:extLst>
                <a:ext uri="{FF2B5EF4-FFF2-40B4-BE49-F238E27FC236}">
                  <a16:creationId xmlns:a16="http://schemas.microsoft.com/office/drawing/2014/main" id="{62D9CA88-D16B-27A1-ED99-F280F87C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999" y="2291550"/>
              <a:ext cx="1731222" cy="173122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id="{15C61F63-35F6-0935-7073-F4714D2223C2}"/>
              </a:ext>
            </a:extLst>
          </p:cNvPr>
          <p:cNvSpPr/>
          <p:nvPr/>
        </p:nvSpPr>
        <p:spPr>
          <a:xfrm>
            <a:off x="152305" y="178236"/>
            <a:ext cx="518516" cy="5185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11253F-FD81-BDDE-9E0E-77FE4B1696D5}"/>
              </a:ext>
            </a:extLst>
          </p:cNvPr>
          <p:cNvGrpSpPr/>
          <p:nvPr/>
        </p:nvGrpSpPr>
        <p:grpSpPr>
          <a:xfrm>
            <a:off x="2196512" y="2643771"/>
            <a:ext cx="2834346" cy="2834346"/>
            <a:chOff x="2243502" y="2528963"/>
            <a:chExt cx="2834346" cy="2834346"/>
          </a:xfrm>
        </p:grpSpPr>
        <p:pic>
          <p:nvPicPr>
            <p:cNvPr id="44" name="Рисунок 43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E7489F8-BB0D-1BE8-634A-12B93B1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502" y="2528963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61A2CC6E-BB1E-5914-603A-DE582FF2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153">
              <a:off x="2783400" y="2699841"/>
              <a:ext cx="1297957" cy="129795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E5A57A0-AA5A-A858-1C0A-4C5636856536}"/>
              </a:ext>
            </a:extLst>
          </p:cNvPr>
          <p:cNvGrpSpPr/>
          <p:nvPr/>
        </p:nvGrpSpPr>
        <p:grpSpPr>
          <a:xfrm>
            <a:off x="201127" y="3214063"/>
            <a:ext cx="2834346" cy="2834346"/>
            <a:chOff x="224458" y="3107632"/>
            <a:chExt cx="2834346" cy="2834346"/>
          </a:xfrm>
        </p:grpSpPr>
        <p:pic>
          <p:nvPicPr>
            <p:cNvPr id="40" name="Рисунок 39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B4C49CF0-6D90-B052-9AB5-AAE8ADAC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458" y="3107632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3" name="Рисунок 32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193A585-E6B5-9665-6218-5FC7B6F4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98" y="3395022"/>
              <a:ext cx="1255500" cy="125550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0B7DAE5-497F-D36D-44B7-BA8BC0A3BD84}"/>
              </a:ext>
            </a:extLst>
          </p:cNvPr>
          <p:cNvGrpSpPr/>
          <p:nvPr/>
        </p:nvGrpSpPr>
        <p:grpSpPr>
          <a:xfrm>
            <a:off x="-52528" y="4201890"/>
            <a:ext cx="2834346" cy="2834346"/>
            <a:chOff x="0" y="3891435"/>
            <a:chExt cx="2834346" cy="2834346"/>
          </a:xfrm>
        </p:grpSpPr>
        <p:pic>
          <p:nvPicPr>
            <p:cNvPr id="13" name="Рисунок 1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945356F-F6DA-98C8-343A-6F439A1A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891435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5" name="Рисунок 24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52E15904-D8AC-A857-156C-E2CAE2FD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7" y="4178825"/>
              <a:ext cx="1365448" cy="136544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948D08B-9182-E501-4AE2-7F2EC856AB1C}"/>
              </a:ext>
            </a:extLst>
          </p:cNvPr>
          <p:cNvGrpSpPr/>
          <p:nvPr/>
        </p:nvGrpSpPr>
        <p:grpSpPr>
          <a:xfrm>
            <a:off x="3330839" y="1984844"/>
            <a:ext cx="2502671" cy="2513401"/>
            <a:chOff x="2836959" y="1992502"/>
            <a:chExt cx="2502671" cy="2513401"/>
          </a:xfrm>
        </p:grpSpPr>
        <p:pic>
          <p:nvPicPr>
            <p:cNvPr id="43" name="Рисунок 4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E918187D-2BFA-32C0-D74C-AA66E7D8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959" y="2003232"/>
              <a:ext cx="2502671" cy="250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8D12DCB5-C5EC-29E8-AD77-F4FED41E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41" y="1992502"/>
              <a:ext cx="1303323" cy="130332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32" y="266835"/>
            <a:ext cx="5342785" cy="543819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95428" y="4391917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4818 0.41805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209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485 -0.42292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42292 L -0.24818 -0.4180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865 0.08611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43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26484 -0.0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-1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484 -0.0213 L -0.35534 0.2247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5534 0.22477 L -0.45638 -0.07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52956 0.09468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4418 -0.338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6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4418 -0.33865 L 0.74662 -0.3210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015 -0.0294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15 -0.0294 L -0.3414 0.1564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28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3414 0.15648 L -0.65599 0.31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13</cp:revision>
  <dcterms:created xsi:type="dcterms:W3CDTF">2024-08-11T09:55:40Z</dcterms:created>
  <dcterms:modified xsi:type="dcterms:W3CDTF">2024-08-16T08:56:07Z</dcterms:modified>
</cp:coreProperties>
</file>