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329382" y="828675"/>
            <a:ext cx="6225309" cy="5304270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324" y="901612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размером с пятачок?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54801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0" y="1242090"/>
            <a:ext cx="1614886" cy="1614886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91413" y="1603369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9628025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554801" y="404714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7591413" y="3566851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628025" y="406619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7614448" y="1916801"/>
            <a:ext cx="1686925" cy="1366681"/>
            <a:chOff x="7619000" y="1205190"/>
            <a:chExt cx="1889967" cy="1531178"/>
          </a:xfrm>
        </p:grpSpPr>
        <p:pic>
          <p:nvPicPr>
            <p:cNvPr id="54" name="Рисунок 5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5292" y="1205190"/>
              <a:ext cx="1373675" cy="137367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00" y="1362693"/>
              <a:ext cx="1373675" cy="1373675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беспозвоночный, Морские беспозвоночные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12" y="4226488"/>
            <a:ext cx="1579764" cy="15609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003" y="901611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слетелся на фонарики?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6410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пробует на вкус ромашки?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476" y="903257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курочкам </a:t>
            </a:r>
            <a:endParaRPr lang="en-US" sz="3600" dirty="0">
              <a:ln w="0">
                <a:noFill/>
              </a:ln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пастух?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9558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катал на спине люд?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75" y="943708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 трудом передвигает ноги?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4634" y="1194586"/>
            <a:ext cx="1730851" cy="1814707"/>
            <a:chOff x="5609711" y="808072"/>
            <a:chExt cx="1989416" cy="2085799"/>
          </a:xfrm>
        </p:grpSpPr>
        <p:pic>
          <p:nvPicPr>
            <p:cNvPr id="27" name="Рисунок 2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0452" y="808072"/>
              <a:ext cx="1688675" cy="168867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711" y="1205196"/>
              <a:ext cx="1688675" cy="1688675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9" y="4318000"/>
            <a:ext cx="1892972" cy="12535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39489" y="3536369"/>
            <a:ext cx="1843707" cy="1828978"/>
            <a:chOff x="6633543" y="2921610"/>
            <a:chExt cx="2828864" cy="2806265"/>
          </a:xfrm>
        </p:grpSpPr>
        <p:pic>
          <p:nvPicPr>
            <p:cNvPr id="35" name="Рисунок 34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367" y="3409760"/>
              <a:ext cx="2085040" cy="208504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3" y="2921610"/>
              <a:ext cx="2085040" cy="208504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4" y="3642835"/>
              <a:ext cx="2085040" cy="2085040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110" y="2604770"/>
            <a:ext cx="24860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" grpId="0" animBg="1"/>
      <p:bldP spid="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Presentation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16</cp:revision>
  <dcterms:created xsi:type="dcterms:W3CDTF">2024-04-19T18:58:00Z</dcterms:created>
  <dcterms:modified xsi:type="dcterms:W3CDTF">2024-06-14T07:46:14Z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AD9FE2F5525E4791B972D17F297478C5_12</vt:lpwstr>
  </property>
  <property fmtid="{D5CDD505-2E9C-101B-9397-08002B2CF9AE}" pid="3" name="KSOProductBuildVer">
    <vt:lpwstr>1033-12.2.0.17119</vt:lpwstr>
  </property>
</Properties>
</file>