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A830-9474-4E61-B6BC-53896F58DE7D}" type="datetimeFigureOut">
              <a:rPr lang="en-US" smtClean="0"/>
              <a:t>8/1/2024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2928-2A9D-4D99-91FB-E2C79EEAE45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microsoft.com/office/2007/relationships/hdphoto" Target="../media/hdphoto1.wdp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рирода, облако, небо, радуг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/>
          <p:cNvSpPr/>
          <p:nvPr/>
        </p:nvSpPr>
        <p:spPr>
          <a:xfrm>
            <a:off x="3583299" y="3873308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166254" y="1757218"/>
            <a:ext cx="3343564" cy="33435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3592947" y="1798783"/>
            <a:ext cx="6289961" cy="120996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4172025" y="2918691"/>
            <a:ext cx="0" cy="98427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6248601" y="2921805"/>
            <a:ext cx="0" cy="94421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7311886" y="2918691"/>
            <a:ext cx="0" cy="94421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8319755" y="2921805"/>
            <a:ext cx="0" cy="944217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5222258" y="2931041"/>
            <a:ext cx="0" cy="9442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9313163" y="2909455"/>
            <a:ext cx="0" cy="9442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 descr="Изображение выглядит как рыба, Биология океана, Плавник, Организм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049" y="3902966"/>
            <a:ext cx="1209964" cy="120996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8373" y="3873307"/>
            <a:ext cx="1209963" cy="1209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12" y="3955984"/>
            <a:ext cx="1209963" cy="1064767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от, млекопитающее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668" y="3976319"/>
            <a:ext cx="1081594" cy="1081594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носорог, млекопитающее, рыло, Белый носорог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420" y="3988721"/>
            <a:ext cx="1144488" cy="1144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Натуральные продукты, овощи, производить, сладкий перец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57" y="3955984"/>
            <a:ext cx="1209963" cy="1209963"/>
          </a:xfrm>
          <a:prstGeom prst="rect">
            <a:avLst/>
          </a:prstGeom>
        </p:spPr>
      </p:pic>
      <p:sp>
        <p:nvSpPr>
          <p:cNvPr id="41" name="Прямоугольник: скругленные углы 40"/>
          <p:cNvSpPr/>
          <p:nvPr/>
        </p:nvSpPr>
        <p:spPr>
          <a:xfrm>
            <a:off x="4616794" y="5579065"/>
            <a:ext cx="2440075" cy="8128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СТАРТ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11" y="2089118"/>
            <a:ext cx="2584890" cy="2584890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Вымышленный персонаж, Анимация, фантаст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75514"/>
            <a:ext cx="3305901" cy="3181112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3777525" y="1995006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36832" y="198218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862069" y="198218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886902" y="19950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4797945" y="199151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879611" y="1982182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7525" y="1989427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36832" y="197660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62069" y="1976605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К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886902" y="198942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797945" y="1985934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879611" y="1976603"/>
            <a:ext cx="828675" cy="828675"/>
          </a:xfrm>
          <a:prstGeom prst="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Н</a:t>
            </a:r>
          </a:p>
        </p:txBody>
      </p:sp>
      <p:pic>
        <p:nvPicPr>
          <p:cNvPr id="71" name="Рисунок 70" descr="Изображение выглядит как млекопитающее, зебра, зарисовка, живая природ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1750198"/>
            <a:ext cx="3305901" cy="3305901"/>
          </a:xfrm>
          <a:prstGeom prst="rect">
            <a:avLst/>
          </a:prstGeom>
        </p:spPr>
      </p:pic>
      <p:cxnSp>
        <p:nvCxnSpPr>
          <p:cNvPr id="72" name="Прямая со стрелкой 71"/>
          <p:cNvCxnSpPr/>
          <p:nvPr/>
        </p:nvCxnSpPr>
        <p:spPr>
          <a:xfrm flipV="1">
            <a:off x="4488524" y="2936940"/>
            <a:ext cx="0" cy="936368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 flipV="1">
            <a:off x="6713073" y="2936940"/>
            <a:ext cx="0" cy="93636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/>
          <p:nvPr/>
        </p:nvCxnSpPr>
        <p:spPr>
          <a:xfrm flipV="1">
            <a:off x="7823227" y="2936940"/>
            <a:ext cx="0" cy="936368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V="1">
            <a:off x="8942999" y="2936940"/>
            <a:ext cx="0" cy="93636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V="1">
            <a:off x="5622175" y="2936940"/>
            <a:ext cx="0" cy="9363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Рисунок 7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277">
            <a:off x="8409053" y="3929230"/>
            <a:ext cx="1147090" cy="118279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7127282" y="3803357"/>
            <a:ext cx="1349862" cy="1349862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искусство, зима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79" y="3873926"/>
            <a:ext cx="1209963" cy="120996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лекопитающее, енот, Енотовые, рыл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244" y="3924291"/>
            <a:ext cx="1209964" cy="1209964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музыка, барабан, музыкальный инструмент, Перкуссия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774" y="4078561"/>
            <a:ext cx="925306" cy="88412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4105188" y="1976672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З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6293607" y="196384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Б</a:t>
            </a:r>
          </a:p>
        </p:txBody>
      </p:sp>
      <p:sp>
        <p:nvSpPr>
          <p:cNvPr id="89" name="Прямоугольник 88"/>
          <p:cNvSpPr/>
          <p:nvPr/>
        </p:nvSpPr>
        <p:spPr>
          <a:xfrm>
            <a:off x="7393416" y="1963850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520530" y="197666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209022" y="1973179"/>
            <a:ext cx="840993" cy="840993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Е</a:t>
            </a:r>
          </a:p>
        </p:txBody>
      </p:sp>
      <p:cxnSp>
        <p:nvCxnSpPr>
          <p:cNvPr id="2" name="Прямая со стрелкой 1"/>
          <p:cNvCxnSpPr/>
          <p:nvPr/>
        </p:nvCxnSpPr>
        <p:spPr>
          <a:xfrm flipV="1">
            <a:off x="4421368" y="2929228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6728278" y="2933300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7897591" y="2939547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9055484" y="2950012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5603708" y="2924293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Рисунок 23" descr="Изображение выглядит как птица, курообразные, перо, расческа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888" y="3997033"/>
            <a:ext cx="1453457" cy="96251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4568">
            <a:off x="4998569" y="3941269"/>
            <a:ext cx="709431" cy="1065516"/>
          </a:xfrm>
          <a:prstGeom prst="rect">
            <a:avLst/>
          </a:prstGeom>
        </p:spPr>
      </p:pic>
      <p:pic>
        <p:nvPicPr>
          <p:cNvPr id="26" name="Picture 12" descr="Тапочки рисунок для детей - 65 фото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5357" y1="66970" x2="52357" y2="75758"/>
                        <a14:foregroundMark x1="54143" y1="17677" x2="54143" y2="17677"/>
                        <a14:foregroundMark x1="53714" y1="15758" x2="54714" y2="1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23" t="9659" r="18274" b="8572"/>
          <a:stretch>
            <a:fillRect/>
          </a:stretch>
        </p:blipFill>
        <p:spPr bwMode="auto">
          <a:xfrm>
            <a:off x="8642428" y="4058979"/>
            <a:ext cx="894897" cy="8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 descr="Изображение выглядит как акула, мягкоперая рыба, рыба, Плавник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343" y="3858301"/>
            <a:ext cx="1284032" cy="1284032"/>
          </a:xfrm>
          <a:prstGeom prst="rect">
            <a:avLst/>
          </a:prstGeom>
        </p:spPr>
      </p:pic>
      <p:pic>
        <p:nvPicPr>
          <p:cNvPr id="29" name="Picture 10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96" y="3916611"/>
            <a:ext cx="926763" cy="109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 descr="Изображение выглядит как иллюстрация, Вымышленный персонаж, фантастика, Анимация&#10;&#10;Автоматически созданное описание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99" y="1746372"/>
            <a:ext cx="2964309" cy="339596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4022945" y="199908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49528" y="198626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168" y="198626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657062" y="19990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205286" y="199559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008311" y="1994778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34894" y="198195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484534" y="198195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8642428" y="199477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Т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190652" y="1991285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И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4444586" y="2923349"/>
            <a:ext cx="0" cy="920027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H="1" flipV="1">
            <a:off x="6751496" y="2927421"/>
            <a:ext cx="2" cy="940008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7920809" y="2933668"/>
            <a:ext cx="0" cy="9337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9078702" y="2944133"/>
            <a:ext cx="0" cy="899243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5626926" y="2918414"/>
            <a:ext cx="0" cy="94901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 descr="Изображение выглядит как мультфильм, графическая вставка, рисунок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54" y="1792904"/>
            <a:ext cx="3394010" cy="3394010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589">
            <a:off x="8461138" y="3797479"/>
            <a:ext cx="1349862" cy="1349862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360" y="4025057"/>
            <a:ext cx="963388" cy="991133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Фигурка животного, графическая вставка,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93" y="3956700"/>
            <a:ext cx="1050670" cy="1050670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548" y="3956700"/>
            <a:ext cx="1112229" cy="111222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пружина, спиральная пружина, природа, металлоизделия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37" y="3918340"/>
            <a:ext cx="1183105" cy="1183105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4031529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13870" y="198191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358112" y="197258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507752" y="1972584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8665646" y="1985403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031529" y="1988899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П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5213870" y="198540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О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358112" y="197607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В</a:t>
            </a:r>
          </a:p>
        </p:txBody>
      </p:sp>
      <p:sp>
        <p:nvSpPr>
          <p:cNvPr id="96" name="Прямоугольник 95"/>
          <p:cNvSpPr/>
          <p:nvPr/>
        </p:nvSpPr>
        <p:spPr>
          <a:xfrm>
            <a:off x="7507752" y="1976077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А</a:t>
            </a:r>
          </a:p>
        </p:txBody>
      </p:sp>
      <p:sp>
        <p:nvSpPr>
          <p:cNvPr id="97" name="Прямоугольник 96"/>
          <p:cNvSpPr/>
          <p:nvPr/>
        </p:nvSpPr>
        <p:spPr>
          <a:xfrm>
            <a:off x="8665646" y="1988896"/>
            <a:ext cx="826115" cy="826115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chemeClr val="tx1"/>
                </a:solidFill>
              </a:rPr>
              <a:t>Р</a:t>
            </a:r>
          </a:p>
        </p:txBody>
      </p:sp>
      <p:pic>
        <p:nvPicPr>
          <p:cNvPr id="531" name="Picture 5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883140" y="2365375"/>
            <a:ext cx="1152525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1" fill="hold">
                      <p:stCondLst>
                        <p:cond delay="indefinite"/>
                      </p:stCondLst>
                      <p:childTnLst>
                        <p:par>
                          <p:cTn id="502" fill="hold">
                            <p:stCondLst>
                              <p:cond delay="0"/>
                            </p:stCondLst>
                            <p:childTnLst>
                              <p:par>
                                <p:cTn id="5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6" fill="hold">
                      <p:stCondLst>
                        <p:cond delay="indefinite"/>
                      </p:stCondLst>
                      <p:childTnLst>
                        <p:par>
                          <p:cTn id="507" fill="hold">
                            <p:stCondLst>
                              <p:cond delay="0"/>
                            </p:stCondLst>
                            <p:childTnLst>
                              <p:par>
                                <p:cTn id="5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1" fill="hold">
                      <p:stCondLst>
                        <p:cond delay="indefinite"/>
                      </p:stCondLst>
                      <p:childTnLst>
                        <p:par>
                          <p:cTn id="512" fill="hold">
                            <p:stCondLst>
                              <p:cond delay="0"/>
                            </p:stCondLst>
                            <p:childTnLst>
                              <p:par>
                                <p:cTn id="5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6" fill="hold">
                      <p:stCondLst>
                        <p:cond delay="indefinite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fill="hold">
                      <p:stCondLst>
                        <p:cond delay="indefinite"/>
                      </p:stCondLst>
                      <p:childTnLst>
                        <p:par>
                          <p:cTn id="522" fill="hold">
                            <p:stCondLst>
                              <p:cond delay="0"/>
                            </p:stCondLst>
                            <p:childTnLst>
                              <p:par>
                                <p:cTn id="5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61" grpId="0" animBg="1"/>
      <p:bldP spid="62" grpId="0" animBg="1"/>
      <p:bldP spid="69" grpId="0" animBg="1"/>
      <p:bldP spid="7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</Words>
  <Application>Microsoft Office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10</cp:revision>
  <dcterms:created xsi:type="dcterms:W3CDTF">2024-05-08T10:10:00Z</dcterms:created>
  <dcterms:modified xsi:type="dcterms:W3CDTF">2024-08-01T20:06:21Z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65F0D3D9C3724D1190F352ABFBE3680C_12</vt:lpwstr>
  </property>
  <property fmtid="{D5CDD505-2E9C-101B-9397-08002B2CF9AE}" pid="3" name="KSOProductBuildVer">
    <vt:lpwstr>1033-12.2.0.17119</vt:lpwstr>
  </property>
</Properties>
</file>