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Жадібна</a:t>
            </a:r>
            <a:r>
              <a:rPr lang="ru-RU" sz="2400" dirty="0"/>
              <a:t> Жанна все забрала</a:t>
            </a:r>
            <a:endParaRPr lang="ru-UA" sz="24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01919" y="4378186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і жилет і баклажан</a:t>
            </a:r>
            <a:endParaRPr lang="ru-UA" sz="2400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322" y="2047429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6203" y="1989410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99" y="1894959"/>
            <a:ext cx="1341047" cy="134104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6042240" y="4365255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Жолудь</a:t>
            </a:r>
            <a:r>
              <a:rPr lang="ru-RU" sz="2400" dirty="0"/>
              <a:t>, книжку і </a:t>
            </a:r>
            <a:r>
              <a:rPr lang="ru-RU" sz="2400" dirty="0" err="1"/>
              <a:t>піджак</a:t>
            </a:r>
            <a:endParaRPr lang="ru-UA" sz="2400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375" y="2057320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86" y="2018756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5" y="1697880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46125" y="1363481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6049054" y="435558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Жанна все взяла в багаж</a:t>
            </a:r>
            <a:endParaRPr lang="ru-UA" sz="2400" dirty="0"/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375" y="2028446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80" y="1962295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99646" y="2072524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74721" y="2624543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05" y="2272931"/>
            <a:ext cx="1138018" cy="113801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13" y="2686112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6030699" y="431393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Тільки</a:t>
            </a:r>
            <a:r>
              <a:rPr lang="ru-RU" sz="2400" dirty="0"/>
              <a:t> Жанна не </a:t>
            </a:r>
            <a:r>
              <a:rPr lang="ru-RU" sz="2400" dirty="0" err="1"/>
              <a:t>згадала</a:t>
            </a:r>
            <a:r>
              <a:rPr lang="ru-RU" sz="2400" dirty="0"/>
              <a:t>,</a:t>
            </a:r>
            <a:endParaRPr lang="ru-UA" sz="2400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292" y="2006720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167" y="1664627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067409" y="435558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багажі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мало.</a:t>
            </a:r>
            <a:endParaRPr lang="ru-UA" sz="2400" dirty="0"/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780" y="2010863"/>
            <a:ext cx="2557670" cy="2019840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5BA079AF-2E34-6D83-8E9B-3BC3EA3632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673FCD78-2941-2C4E-66B9-8BEA1206D5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02BE0CD-CEC2-5271-5A99-5D14EA57BE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0" y="1349790"/>
            <a:ext cx="3301418" cy="330141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38D7398-DE7B-72C2-6FB5-43761AACC6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975C8CB-685E-03F6-D7B2-35BD1E735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7FD03B2-D718-A752-1F6F-43AA25D0D6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8" y="1349790"/>
            <a:ext cx="3301418" cy="3301418"/>
          </a:xfrm>
          <a:prstGeom prst="rect">
            <a:avLst/>
          </a:prstGeom>
        </p:spPr>
      </p:pic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DAD07852-818D-EC86-3214-0BA63D6F694D}"/>
              </a:ext>
            </a:extLst>
          </p:cNvPr>
          <p:cNvSpPr/>
          <p:nvPr/>
        </p:nvSpPr>
        <p:spPr>
          <a:xfrm>
            <a:off x="8368955" y="2066423"/>
            <a:ext cx="1562564" cy="156256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4352" y="0"/>
            <a:ext cx="5130336" cy="5220952"/>
          </a:xfrm>
          <a:prstGeom prst="rect">
            <a:avLst/>
          </a:prstGeom>
        </p:spPr>
      </p:pic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563" y="2395329"/>
            <a:ext cx="3990974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2024-08-13T20:11:56Z</dcterms:created>
  <dcterms:modified xsi:type="dcterms:W3CDTF">2024-11-17T14:23:54Z</dcterms:modified>
</cp:coreProperties>
</file>