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624"/>
    <p:restoredTop sz="95537"/>
  </p:normalViewPr>
  <p:slideViewPr>
    <p:cSldViewPr snapToGrid="0" showGuides="1">
      <p:cViewPr varScale="1">
        <p:scale>
          <a:sx n="108" d="100"/>
          <a:sy n="108" d="100"/>
        </p:scale>
        <p:origin x="1374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72584-4B08-1873-6E42-7DF445168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0EF8F8-4D5C-5BD5-B86B-385B0F50F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05894-5B13-BB5D-6D11-E525845E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8A731-7640-E3E1-0B0E-D33D3789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6F076-81E1-7A66-7874-44B1BBAF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87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048E5-0D92-449F-4F2E-02850361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6F2798-0979-7B1E-26FB-12D0EFF9A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35EB7-34D5-86A8-6E39-C2557030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D6C14-1C14-DE1D-E504-0588572F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D4ABB-A3C4-B6FE-E8FE-6ECC7FC2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201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828D58-117A-F8ED-9944-D59BFD3EB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BFEC2E-915E-1A8E-06D4-7C5D6BF7A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F22D2-B8F2-E241-AB62-C6FD9C59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3DBD2-CBEB-41EA-DF60-10975CC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AF2DE9-B7A5-03D4-4274-A2DD5D40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329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B44E-D5EC-5C3E-83F5-67A00E39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9A6E6-D4EA-A12A-2F50-D3A68023E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A0DBE-CF52-E096-4E36-B908F228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47A8A-4134-B364-A504-1F66A873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3C113-5D25-A158-8F88-95FDA51A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80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A1C07-24AB-37EE-E389-1DD82AD2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5F4AD0-3EAD-3324-759D-AD4D9B288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1AE87C-2869-925A-C163-4A48F0A9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6A113-7B14-B99E-DA63-410C6928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B2917-B233-54FA-3A70-E5C3A34B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03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7DB41-3349-168F-9647-971E8370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44EEF-870B-6A47-E364-04F36B24D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C8C69A-E9C3-CBF9-BE6E-AF7F9EE8B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C3F8F9-ADFE-D8D4-DF39-E08661A6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69E93-7D95-DB12-EC35-02DD4704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480B5-A380-71B8-663B-A9B261F4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998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50240-A3B6-4DFA-1887-A0530944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B6EB3-284C-DA9D-D4B2-8733DC641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A22337-161B-4088-FCD1-8B803C17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2FE4D9-DAA4-BA8C-56E6-5534CD0B0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6167D0-5DC2-6EB4-33A3-8EB4B193A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B99C1F-B95F-58F6-ACD6-09A4B7FA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ED8277-131F-41FC-5CA4-48CB247F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871CB1-8496-FDD2-0B9D-3853033F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411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9BF7F-D825-0DE7-E3C6-37B27BF9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44C471-4055-2512-A62E-2DDFD95B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EB75C5-45EE-A05A-6364-3DB1F72E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CA45D8-36F0-2FB3-09CC-CADCD334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369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DC216F-CB3C-2DF6-F7F4-F6AC6141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CA2017-46C3-3E00-A3F3-9193195D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886004-2A3D-3D10-39A1-59AFE646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3870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73D85-7DF0-6A48-AB75-0D60727D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4AB4C-2196-A33E-10F9-8CC8696D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633AB0-9F3A-77F4-FC2B-97412596B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27807-FF88-A4DD-771D-E16C244A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A5ABC-6208-7732-202B-660FF022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49C76-FE95-485E-3762-E23551A3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74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1BF38-30A8-3CF3-8331-0B7DE067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7ACBDC-1516-7B03-B8AF-1D50E2911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02428F-2779-2398-2DDB-9E9E5FC73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FEE0A5-5D30-EDF4-B29E-5675F8E2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EE91-9801-3AD0-F09C-A1DED975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3CF2FF-5FC3-64D2-7157-20F515BC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41005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5C548-DE66-C8EA-3270-680EE573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980AC-C917-8E9C-8202-B6735E4D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666393-B65E-B09C-1D5E-6ABE81D2A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D40036-5128-0549-BBD2-00E8196D92F6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A001F-3679-9B18-0924-3E3559238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B294A-142A-B4DE-40CE-3F54E9760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95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детская площадка, мультфильм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0A3CE0-B79B-E15E-01AC-B684E12575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7362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1434FC42-863D-4FA1-0390-1BA1A1BBA015}"/>
              </a:ext>
            </a:extLst>
          </p:cNvPr>
          <p:cNvSpPr/>
          <p:nvPr/>
        </p:nvSpPr>
        <p:spPr>
          <a:xfrm>
            <a:off x="6682766" y="3558535"/>
            <a:ext cx="2731151" cy="2600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3E3F795-409B-7A79-90DC-2B4572E60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430" y="3876164"/>
            <a:ext cx="1972111" cy="198271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81F5E44E-31E3-6BCE-649A-7D0C649B0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430" y="3742340"/>
            <a:ext cx="2116539" cy="21165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мок, мультфильм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3718209-6D5B-547F-BB10-FA5CCE381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007" y="3655230"/>
            <a:ext cx="2040002" cy="20400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DE7CAD25-B614-95BE-18F2-812156318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896" y="3800771"/>
            <a:ext cx="2021561" cy="2021561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ая звезда, беспозвоночный, Морские беспозвоночные, иглокожие&#10;&#10;Автоматически созданное описание">
            <a:extLst>
              <a:ext uri="{FF2B5EF4-FFF2-40B4-BE49-F238E27FC236}">
                <a16:creationId xmlns:a16="http://schemas.microsoft.com/office/drawing/2014/main" id="{8337C689-0D68-68C0-6316-1F96175FD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936" y="3788091"/>
            <a:ext cx="2078096" cy="209671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астение, Цветоножка, лепесток, орхидея&#10;&#10;Автоматически созданное описание">
            <a:extLst>
              <a:ext uri="{FF2B5EF4-FFF2-40B4-BE49-F238E27FC236}">
                <a16:creationId xmlns:a16="http://schemas.microsoft.com/office/drawing/2014/main" id="{218ADE30-6471-894F-AA63-5A0B427D8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096" y="3558535"/>
            <a:ext cx="2600488" cy="260048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5145FD0-706F-DD98-34C3-A758328A8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1793" y="3770005"/>
            <a:ext cx="2122227" cy="21222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яйцо, Птичье гнездо, гнезд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AE3A06C-8299-D876-2A0C-BA0299159F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0129" y="3720224"/>
            <a:ext cx="2397140" cy="239714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B5164F1-6AC2-F94D-8425-7E54A0BF83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8552" y="3829902"/>
            <a:ext cx="2158219" cy="21582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CA6C4409-B82A-4939-A51A-F49E260DDC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6625" y="3924500"/>
            <a:ext cx="1882075" cy="1882075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верхняя одежда, пальто, мода&#10;&#10;Автоматически созданное описание">
            <a:extLst>
              <a:ext uri="{FF2B5EF4-FFF2-40B4-BE49-F238E27FC236}">
                <a16:creationId xmlns:a16="http://schemas.microsoft.com/office/drawing/2014/main" id="{78818BC8-D1A3-70D9-C686-71CAE0EB51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0466" y="3813157"/>
            <a:ext cx="1882075" cy="1882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38BD16-1DDE-B2DE-3C12-5458FCC6BE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58550" y="3666015"/>
            <a:ext cx="2116539" cy="211653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3C5DC4-A141-D23A-8A0F-0ACBD9D759A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763739" y="3836267"/>
            <a:ext cx="2485491" cy="215821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78DB49AF-6F7C-5D3E-B9D6-D36E38991D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35647" y="3472412"/>
            <a:ext cx="2892765" cy="289276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зарисовк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84B70D-02E0-DD0D-FD48-71FAE7AC65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42130" y="3848403"/>
            <a:ext cx="2541039" cy="2541039"/>
          </a:xfrm>
          <a:prstGeom prst="rect">
            <a:avLst/>
          </a:prstGeom>
        </p:spPr>
      </p:pic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8385" y="2924899"/>
            <a:ext cx="3457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7175 0.12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7175 0.123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24583 0.09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19323 0.039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-0.19323 0.039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885E-16 -3.33333E-6 L -0.19322 0.0395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7175 0.1231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1594E-17 7.11237E-17 L -0.19323 0.0395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08167E-17 L 0.27175 0.1231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0.19323 0.0395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27175 0.1231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19323 0.0395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6</cp:revision>
  <dcterms:created xsi:type="dcterms:W3CDTF">2024-08-03T06:06:49Z</dcterms:created>
  <dcterms:modified xsi:type="dcterms:W3CDTF">2024-12-09T14:00:22Z</dcterms:modified>
</cp:coreProperties>
</file>