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12/16/24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Лишенько!  Вадим, ти 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078228" y="2435251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ТИ-ДИ-ТИ-ДИ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 ти до води!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404630" y="1699093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ТИ-ДИ-ТИ-ДИ-ТИ-ДИ-ДИ</a:t>
              </a:r>
            </a:p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тільки чутно від води.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427677" y="1812935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 вже вода!</a:t>
              </a:r>
            </a:p>
            <a:p>
              <a:pPr algn="ctr"/>
              <a:endPara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389483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одно туди піду!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415417" y="2154346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Тебе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прошу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,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ходи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96" y="1483696"/>
            <a:ext cx="4635865" cy="463586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522" y="3250672"/>
            <a:ext cx="28003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70818F-D5A0-4251-8529-C45A82BA196A}"/>
</file>

<file path=customXml/itemProps2.xml><?xml version="1.0" encoding="utf-8"?>
<ds:datastoreItem xmlns:ds="http://schemas.openxmlformats.org/officeDocument/2006/customXml" ds:itemID="{83CC512C-7B20-4687-A27F-B438F214D4B9}"/>
</file>

<file path=customXml/itemProps3.xml><?xml version="1.0" encoding="utf-8"?>
<ds:datastoreItem xmlns:ds="http://schemas.openxmlformats.org/officeDocument/2006/customXml" ds:itemID="{57EB6CCE-B771-4452-AE1B-02209124C4E7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19</cp:revision>
  <dcterms:created xsi:type="dcterms:W3CDTF">2024-12-08T11:17:02Z</dcterms:created>
  <dcterms:modified xsi:type="dcterms:W3CDTF">2024-12-16T00:37:45Z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