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7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0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9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0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1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4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8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1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550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2976EA-87AC-0AC3-E5DF-C224D7F52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AF2715FB-1B02-4F1A-AE32-FC25C0A0C06E}"/>
              </a:ext>
            </a:extLst>
          </p:cNvPr>
          <p:cNvSpPr/>
          <p:nvPr/>
        </p:nvSpPr>
        <p:spPr>
          <a:xfrm>
            <a:off x="5972813" y="2628900"/>
            <a:ext cx="3920487" cy="3822119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вал 3"/>
          <p:cNvSpPr/>
          <p:nvPr/>
        </p:nvSpPr>
        <p:spPr>
          <a:xfrm>
            <a:off x="5036840" y="493950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62101" y="493950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118812" y="493950"/>
            <a:ext cx="1728192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2" y="459791"/>
            <a:ext cx="214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12" y="417751"/>
            <a:ext cx="214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994" y="459792"/>
            <a:ext cx="214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554" y="434851"/>
            <a:ext cx="2225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25" y="408851"/>
            <a:ext cx="2225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3" y="449282"/>
            <a:ext cx="22256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294" y="417750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25" y="399357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13" y="420379"/>
            <a:ext cx="2047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623" y="399357"/>
            <a:ext cx="2116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25" y="408851"/>
            <a:ext cx="2116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36" y="413026"/>
            <a:ext cx="2116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995" y="399356"/>
            <a:ext cx="2090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211" y="358463"/>
            <a:ext cx="2090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36" y="417749"/>
            <a:ext cx="2090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21" y="535991"/>
            <a:ext cx="2005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514" y="525481"/>
            <a:ext cx="2005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32" y="483181"/>
            <a:ext cx="20050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7504F3-575E-4BD8-8CF6-B6674D7516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51" y="2912887"/>
            <a:ext cx="2652382" cy="31430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3B82C3-8944-4D4B-9333-8507102F14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53" y="3203973"/>
            <a:ext cx="2763891" cy="276389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55B077-DAAA-43D3-8196-C716F557F7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29" y="3230266"/>
            <a:ext cx="2450359" cy="24503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CBDF8B-9428-4BF2-BB88-E2A27E0FDA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576" y="3009742"/>
            <a:ext cx="2741212" cy="274121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6E6FBBC-D1F6-4CD5-B7AC-D76C0BC202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781" y="3388085"/>
            <a:ext cx="2164925" cy="21736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8C076B3-851B-4122-AF11-AFEAB242D4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1" y="3011948"/>
            <a:ext cx="2677169" cy="2739006"/>
          </a:xfrm>
          <a:prstGeom prst="rect">
            <a:avLst/>
          </a:prstGeom>
        </p:spPr>
      </p:pic>
      <p:pic>
        <p:nvPicPr>
          <p:cNvPr id="13" name="Рисунок 12" descr="D:\Govorika\General\призи\medal3.pngmedal3">
            <a:extLst>
              <a:ext uri="{FF2B5EF4-FFF2-40B4-BE49-F238E27FC236}">
                <a16:creationId xmlns:a16="http://schemas.microsoft.com/office/drawing/2014/main" id="{CACA9B6A-ADAF-B53D-226F-18756900FCC4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5886" b="5886"/>
          <a:stretch>
            <a:fillRect/>
          </a:stretch>
        </p:blipFill>
        <p:spPr>
          <a:xfrm>
            <a:off x="6066386" y="2887989"/>
            <a:ext cx="3821713" cy="3469411"/>
          </a:xfrm>
          <a:prstGeom prst="rect">
            <a:avLst/>
          </a:prstGeom>
        </p:spPr>
      </p:pic>
      <p:pic>
        <p:nvPicPr>
          <p:cNvPr id="17" name="Рисунок 2058">
            <a:extLst>
              <a:ext uri="{FF2B5EF4-FFF2-40B4-BE49-F238E27FC236}">
                <a16:creationId xmlns:a16="http://schemas.microsoft.com/office/drawing/2014/main" id="{DD20CA22-0FB0-A417-CB70-5618F3342E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" y="6010275"/>
            <a:ext cx="933450" cy="847725"/>
          </a:xfrm>
          <a:prstGeom prst="rect">
            <a:avLst/>
          </a:prstGeom>
        </p:spPr>
      </p:pic>
      <p:pic>
        <p:nvPicPr>
          <p:cNvPr id="2072" name="Picture 207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1555" y="2068541"/>
            <a:ext cx="4019549" cy="200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1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23FAD6-9141-463F-82B5-F91CA4C2C9A9}"/>
</file>

<file path=customXml/itemProps2.xml><?xml version="1.0" encoding="utf-8"?>
<ds:datastoreItem xmlns:ds="http://schemas.openxmlformats.org/officeDocument/2006/customXml" ds:itemID="{E0062C7D-2CFF-48AF-975B-6D3FC014B94F}"/>
</file>

<file path=customXml/itemProps3.xml><?xml version="1.0" encoding="utf-8"?>
<ds:datastoreItem xmlns:ds="http://schemas.openxmlformats.org/officeDocument/2006/customXml" ds:itemID="{BBBC7A4D-0E74-4161-9D52-268463FC9E90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7</cp:revision>
  <dcterms:created xsi:type="dcterms:W3CDTF">2024-04-19T15:11:34Z</dcterms:created>
  <dcterms:modified xsi:type="dcterms:W3CDTF">2025-01-04T14:17:17Z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