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F787D-E1DF-4263-A7E1-12E24321DCF4}"/>
</file>

<file path=customXml/itemProps2.xml><?xml version="1.0" encoding="utf-8"?>
<ds:datastoreItem xmlns:ds="http://schemas.openxmlformats.org/officeDocument/2006/customXml" ds:itemID="{176F356A-BD0B-4D58-AB9C-26DF7EE7CDCE}"/>
</file>

<file path=customXml/itemProps3.xml><?xml version="1.0" encoding="utf-8"?>
<ds:datastoreItem xmlns:ds="http://schemas.openxmlformats.org/officeDocument/2006/customXml" ds:itemID="{66C02A64-FE8A-408E-93B0-111CFA5D958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