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5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98F120-3419-B4CB-5526-7EA9F8673A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829D9E-1E52-7066-8A80-76B2964530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AEF3B2-C3B3-5E19-0D8C-B45F54579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6CBE-4507-44B5-925B-B5BB14FCCFA7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FB2056-55B2-4F37-1537-9F50EB71B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9D4380-A7EE-330E-16CD-03E0140E1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3C4D-0D29-4787-840B-BEBA4810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58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913963-374B-75F0-E88F-BE2163F84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C36904A-8C7B-DB54-63AA-02CD05B873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98482C-829C-A46F-F586-010F23912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6CBE-4507-44B5-925B-B5BB14FCCFA7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FF8625-ACF0-3D56-324E-4332061AA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CAC7C1-46A4-D294-4EE7-9A0970C15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3C4D-0D29-4787-840B-BEBA4810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794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A17FE55-91FA-FDB5-01C4-A02E12692E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73A86B0-23B3-754B-B03B-FDF96EE704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3368DF-BB5F-C3D7-85B0-FE4E97301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6CBE-4507-44B5-925B-B5BB14FCCFA7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D4393E-6125-A429-B203-044AAF2FE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3C6341-AC52-9310-BAAE-74E49FE19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3C4D-0D29-4787-840B-BEBA4810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164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58185F-EB33-445E-9279-56B1CBFD4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13F93D-4F90-5A89-9119-8D59B2133B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C38F75-D06B-51A8-086D-A186B8F28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6CBE-4507-44B5-925B-B5BB14FCCFA7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560618-D1DA-9DCC-47AA-C057A3BD9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6E627A-6A05-6100-AB74-6981072DE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3C4D-0D29-4787-840B-BEBA4810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319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41FB5D-20C5-487A-BB83-28BC1F2E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DED5D6-CF13-A921-806E-0FF5221E7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06B811-2E47-F4E7-6DEE-BD5BCCCE4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6CBE-4507-44B5-925B-B5BB14FCCFA7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C6F8ED-EC70-C131-F354-7F8F35299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C4A550-3469-7004-BA80-97AA147E4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3C4D-0D29-4787-840B-BEBA4810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027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47BAB-E12C-139C-9BA3-60FA30060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746849-BC49-4206-0E74-EC78C2F83E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A3FE0D8-055D-B192-112C-D11A6DAB9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1599E8-4F10-197C-A8DE-F592F3224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6CBE-4507-44B5-925B-B5BB14FCCFA7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33452C-AE4E-7E53-0C48-75018E03B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063D793-0214-F4F8-29F9-C6894AC68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3C4D-0D29-4787-840B-BEBA4810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532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7E056C-F0AB-5D55-9FD0-5C434D4C5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68BF7C-510A-B875-C76E-3069CE31C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64E3916-A7E8-4584-5EC7-21B1635F07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A6426CF-78BF-1669-2FF0-DCA36B851D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4D46B02-F450-BEAE-3EF7-C3B9FAC09D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44D616-7D45-E7AA-57E3-EB2FC7FB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6CBE-4507-44B5-925B-B5BB14FCCFA7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CF1B9DB-B2C8-90E7-3835-39938C3D3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FA9C67E-9E75-92B9-D2EE-090606E8A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3C4D-0D29-4787-840B-BEBA4810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956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83D5F0-E0A2-C904-9378-3B9D20EC2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4D89A38-0172-2BCF-BEC9-9080B659B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6CBE-4507-44B5-925B-B5BB14FCCFA7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51F9A89-5A46-ADCB-1C33-55423B6E1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68F425-4A7E-5B90-6046-3DC1363B8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3C4D-0D29-4787-840B-BEBA4810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776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79BF78B-90EC-5EE3-11EB-20B348A73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6CBE-4507-44B5-925B-B5BB14FCCFA7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8D5F403-628E-63AD-987E-713152686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C4EFC3C-C472-472B-0580-99AC54E6C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3C4D-0D29-4787-840B-BEBA4810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77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8F5729-14E5-ACF6-F0A5-640456E62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B5CF7F-AF13-7E1B-BFF2-DB37EC42A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1FBF3E-B2E2-1E2C-9E80-4DB75E5763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66B6E3-AC06-6B37-9D9C-AA02D9E39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6CBE-4507-44B5-925B-B5BB14FCCFA7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BC59CF-C09C-14D6-E5F6-4EC21EDA1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7828E3-2C9F-C5E9-248E-BB16E947C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3C4D-0D29-4787-840B-BEBA4810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531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54FEE6-5477-52A3-C189-327C8027B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A953433-A22A-2C6A-A971-A1EB95D7F3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AEF0E2D-BB9B-EE8C-8712-F7CEE3C657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CD5EDC-F74A-6F0B-BC69-7CCC99417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6CBE-4507-44B5-925B-B5BB14FCCFA7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27D618-7F44-881F-02E1-FDC4423B3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CCB3AD-A9A2-03E1-DF17-F7D7F5588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3C4D-0D29-4787-840B-BEBA4810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093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937A44-63FD-9906-F603-AD9346413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3E7876-FE13-A683-0A54-8FD3AE46F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0C7C5B-830F-F518-1107-138CB5BEA4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16CBE-4507-44B5-925B-B5BB14FCCFA7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4BD033-4649-5477-A6B6-0ECD83AE40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9BEDF1-BF82-D7D1-7561-0AD8713329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13C4D-0D29-4787-840B-BEBA4810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125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D7D643CD-26F4-91C8-BC32-A4E79D7915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389" y="4147031"/>
            <a:ext cx="866275" cy="71924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C077161-C078-78F5-7E2B-EA8B4D17C9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398" y="-641"/>
            <a:ext cx="12250398" cy="700022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9ED789E-2267-8B28-67BE-D8121D41F6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75" y="180506"/>
            <a:ext cx="932634" cy="939978"/>
          </a:xfrm>
          <a:prstGeom prst="rect">
            <a:avLst/>
          </a:prstGeom>
        </p:spPr>
      </p:pic>
      <p:pic>
        <p:nvPicPr>
          <p:cNvPr id="55" name="Picture 2">
            <a:extLst>
              <a:ext uri="{FF2B5EF4-FFF2-40B4-BE49-F238E27FC236}">
                <a16:creationId xmlns:a16="http://schemas.microsoft.com/office/drawing/2014/main" id="{ACB6BC7C-77F5-1251-BC9E-BE5BD2011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252EC33F-70AD-E336-AC1F-FCB9D7BDD6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089" y="35868"/>
            <a:ext cx="1075908" cy="1075908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10E26CB5-1E1D-3E09-264F-A968420CC6FE}"/>
              </a:ext>
            </a:extLst>
          </p:cNvPr>
          <p:cNvGrpSpPr/>
          <p:nvPr/>
        </p:nvGrpSpPr>
        <p:grpSpPr>
          <a:xfrm>
            <a:off x="3692971" y="2221398"/>
            <a:ext cx="1538806" cy="1463696"/>
            <a:chOff x="4274751" y="2476118"/>
            <a:chExt cx="1599328" cy="1613996"/>
          </a:xfrm>
        </p:grpSpPr>
        <p:sp>
          <p:nvSpPr>
            <p:cNvPr id="56" name="Блок-схема: узел 55">
              <a:extLst>
                <a:ext uri="{FF2B5EF4-FFF2-40B4-BE49-F238E27FC236}">
                  <a16:creationId xmlns:a16="http://schemas.microsoft.com/office/drawing/2014/main" id="{FFC745E9-52DD-F1DF-7D09-DDA765A544B7}"/>
                </a:ext>
              </a:extLst>
            </p:cNvPr>
            <p:cNvSpPr/>
            <p:nvPr/>
          </p:nvSpPr>
          <p:spPr>
            <a:xfrm>
              <a:off x="4274751" y="2476118"/>
              <a:ext cx="1599328" cy="1613996"/>
            </a:xfrm>
            <a:prstGeom prst="flowChartConnector">
              <a:avLst/>
            </a:prstGeom>
            <a:solidFill>
              <a:schemeClr val="lt1">
                <a:alpha val="72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34E0C13E-59EA-8293-38AC-4BEE8631D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5646" y="2611707"/>
              <a:ext cx="1537958" cy="1386531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64427764-DE41-49B2-B5AC-E84ED73AB0A0}"/>
              </a:ext>
            </a:extLst>
          </p:cNvPr>
          <p:cNvGrpSpPr/>
          <p:nvPr/>
        </p:nvGrpSpPr>
        <p:grpSpPr>
          <a:xfrm>
            <a:off x="5952254" y="2170549"/>
            <a:ext cx="1480829" cy="1505608"/>
            <a:chOff x="5828983" y="2093120"/>
            <a:chExt cx="1609483" cy="1627773"/>
          </a:xfrm>
        </p:grpSpPr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1C509C34-6973-58BC-A26D-91BD5866D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828983" y="2093120"/>
              <a:ext cx="1609483" cy="1627773"/>
            </a:xfrm>
            <a:prstGeom prst="rect">
              <a:avLst/>
            </a:prstGeom>
          </p:spPr>
        </p:pic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54348288-A9A1-7DB3-DAD1-3110FB927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63725" y="2202324"/>
              <a:ext cx="1282697" cy="1282697"/>
            </a:xfrm>
            <a:prstGeom prst="rect">
              <a:avLst/>
            </a:prstGeom>
          </p:spPr>
        </p:pic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7151C283-0382-1CB2-C0D5-22B41AC41C78}"/>
              </a:ext>
            </a:extLst>
          </p:cNvPr>
          <p:cNvGrpSpPr/>
          <p:nvPr/>
        </p:nvGrpSpPr>
        <p:grpSpPr>
          <a:xfrm>
            <a:off x="10002375" y="3957131"/>
            <a:ext cx="1523841" cy="1596698"/>
            <a:chOff x="7906576" y="2081702"/>
            <a:chExt cx="1609483" cy="1724648"/>
          </a:xfrm>
        </p:grpSpPr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342F591A-9645-724F-5FBB-CF175B61960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906576" y="2081702"/>
              <a:ext cx="1609483" cy="1627773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62182DDE-5E83-53E6-9A3D-F389DE75B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6576" y="2278642"/>
              <a:ext cx="1514064" cy="1527708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ABF9AE9F-DA69-CFCB-A710-1F07219DF7F2}"/>
              </a:ext>
            </a:extLst>
          </p:cNvPr>
          <p:cNvGrpSpPr/>
          <p:nvPr/>
        </p:nvGrpSpPr>
        <p:grpSpPr>
          <a:xfrm>
            <a:off x="8017494" y="2170015"/>
            <a:ext cx="1480829" cy="1487563"/>
            <a:chOff x="7802395" y="2109455"/>
            <a:chExt cx="1609483" cy="1649665"/>
          </a:xfrm>
        </p:grpSpPr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398D56D7-7792-0A52-EFF6-C8D8FCEBA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802395" y="2109455"/>
              <a:ext cx="1609483" cy="1627773"/>
            </a:xfrm>
            <a:prstGeom prst="rect">
              <a:avLst/>
            </a:prstGeom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D4687774-465F-BE2D-5FC0-1F13418FB1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0348" y="2223440"/>
              <a:ext cx="1492269" cy="1535680"/>
            </a:xfrm>
            <a:prstGeom prst="rect">
              <a:avLst/>
            </a:prstGeom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5409505F-216C-3842-BBA4-B104535809DD}"/>
              </a:ext>
            </a:extLst>
          </p:cNvPr>
          <p:cNvGrpSpPr/>
          <p:nvPr/>
        </p:nvGrpSpPr>
        <p:grpSpPr>
          <a:xfrm>
            <a:off x="9946959" y="2200642"/>
            <a:ext cx="1488092" cy="1444007"/>
            <a:chOff x="9750442" y="2106283"/>
            <a:chExt cx="1609483" cy="1627773"/>
          </a:xfrm>
        </p:grpSpPr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57B49F84-B4E5-746D-3306-68BAC408C97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750442" y="2106283"/>
              <a:ext cx="1609483" cy="1627773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BB811E99-71E4-1380-B6AE-BCD9E32DA7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04331" y="2202324"/>
              <a:ext cx="1501844" cy="1501844"/>
            </a:xfrm>
            <a:prstGeom prst="rect">
              <a:avLst/>
            </a:prstGeom>
          </p:spPr>
        </p:pic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2576F9D1-D567-83CB-11BC-8680F329B2FA}"/>
              </a:ext>
            </a:extLst>
          </p:cNvPr>
          <p:cNvGrpSpPr/>
          <p:nvPr/>
        </p:nvGrpSpPr>
        <p:grpSpPr>
          <a:xfrm>
            <a:off x="3563902" y="3864013"/>
            <a:ext cx="1802598" cy="1664353"/>
            <a:chOff x="3657378" y="3851213"/>
            <a:chExt cx="1874972" cy="1800267"/>
          </a:xfrm>
        </p:grpSpPr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725C566F-8379-AEF1-846C-814D5CCFB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790123" y="3948088"/>
              <a:ext cx="1609483" cy="1627773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3B0D2662-73D1-0040-239B-A1478D254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378" y="3851213"/>
              <a:ext cx="1874972" cy="1800267"/>
            </a:xfrm>
            <a:prstGeom prst="rect">
              <a:avLst/>
            </a:prstGeom>
          </p:spPr>
        </p:pic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4827E6C2-8014-BE30-8FFA-AB8BB870386F}"/>
              </a:ext>
            </a:extLst>
          </p:cNvPr>
          <p:cNvGrpSpPr/>
          <p:nvPr/>
        </p:nvGrpSpPr>
        <p:grpSpPr>
          <a:xfrm>
            <a:off x="7966927" y="3988798"/>
            <a:ext cx="1609483" cy="1550842"/>
            <a:chOff x="9839523" y="3851213"/>
            <a:chExt cx="1691609" cy="1632143"/>
          </a:xfrm>
        </p:grpSpPr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ED908227-79A9-B82D-ECF9-461E91B8E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866125" y="3851213"/>
              <a:ext cx="1609483" cy="1627773"/>
            </a:xfrm>
            <a:prstGeom prst="rect">
              <a:avLst/>
            </a:prstGeom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CD79493-95AA-98BE-1273-ACBD40735A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9523" y="3957095"/>
              <a:ext cx="1691609" cy="1526261"/>
            </a:xfrm>
            <a:prstGeom prst="rect">
              <a:avLst/>
            </a:prstGeom>
          </p:spPr>
        </p:pic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216F9DA9-0DFA-358E-C284-5032A44CB4EC}"/>
              </a:ext>
            </a:extLst>
          </p:cNvPr>
          <p:cNvGrpSpPr/>
          <p:nvPr/>
        </p:nvGrpSpPr>
        <p:grpSpPr>
          <a:xfrm>
            <a:off x="5957637" y="4025342"/>
            <a:ext cx="1502719" cy="1505608"/>
            <a:chOff x="5825845" y="3948088"/>
            <a:chExt cx="1609483" cy="1627773"/>
          </a:xfrm>
        </p:grpSpPr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00E60C58-1693-4C51-E4FA-A27A50A9CDC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825845" y="3948088"/>
              <a:ext cx="1609483" cy="1627773"/>
            </a:xfrm>
            <a:prstGeom prst="rect">
              <a:avLst/>
            </a:prstGeom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966CAD75-FFFE-768E-1CBB-F80AE2AE7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0023" y="4081800"/>
              <a:ext cx="1477912" cy="1460414"/>
            </a:xfrm>
            <a:prstGeom prst="rect">
              <a:avLst/>
            </a:prstGeom>
          </p:spPr>
        </p:pic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98B1B1B-4B94-9303-2607-2D09C9D2F722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46272" r="7929" b="34837"/>
          <a:stretch/>
        </p:blipFill>
        <p:spPr>
          <a:xfrm>
            <a:off x="9490949" y="1386189"/>
            <a:ext cx="2581648" cy="2271389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C35A9500-E55C-38A1-2036-D2C89EE5F203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r="14452"/>
          <a:stretch/>
        </p:blipFill>
        <p:spPr>
          <a:xfrm>
            <a:off x="7378209" y="1340344"/>
            <a:ext cx="2581648" cy="2322777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4A8492A5-EDAB-4FF8-F00B-8E72AADBDA3B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r="13223"/>
          <a:stretch/>
        </p:blipFill>
        <p:spPr>
          <a:xfrm>
            <a:off x="5265469" y="1356667"/>
            <a:ext cx="2618718" cy="2322777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2218B36C-DECA-F786-E9EF-22055152C861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r="13223"/>
          <a:stretch/>
        </p:blipFill>
        <p:spPr>
          <a:xfrm>
            <a:off x="3058631" y="1359533"/>
            <a:ext cx="2618718" cy="2322777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6AFEAD41-765E-BC1F-A60F-A3956C3779A6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r="15157"/>
          <a:stretch/>
        </p:blipFill>
        <p:spPr>
          <a:xfrm>
            <a:off x="9552322" y="3219485"/>
            <a:ext cx="2560382" cy="232277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FF69F2D4-BB43-6437-6E8C-EC6F9D9ED75E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r="15157"/>
          <a:stretch/>
        </p:blipFill>
        <p:spPr>
          <a:xfrm>
            <a:off x="7407034" y="3115828"/>
            <a:ext cx="2674642" cy="2426434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DCEB495D-F2FD-54C8-E847-B3EA35E388E9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r="14354"/>
          <a:stretch/>
        </p:blipFill>
        <p:spPr>
          <a:xfrm>
            <a:off x="5204160" y="3098483"/>
            <a:ext cx="2709833" cy="2435306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2C2333BF-5DDA-87C5-DE68-651BCACFD5CC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r="15031"/>
          <a:stretch/>
        </p:blipFill>
        <p:spPr>
          <a:xfrm>
            <a:off x="3179405" y="3212580"/>
            <a:ext cx="2564163" cy="232277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73F6AE2-1B6E-81FD-FDFD-2F3D9518AC0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2546" y="1681797"/>
            <a:ext cx="3418619" cy="3418619"/>
          </a:xfrm>
          <a:prstGeom prst="rect">
            <a:avLst/>
          </a:prstGeom>
        </p:spPr>
      </p:pic>
      <p:pic>
        <p:nvPicPr>
          <p:cNvPr id="82" name="Picture 81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7078" y="3429001"/>
            <a:ext cx="100965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28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13</cp:revision>
  <dcterms:created xsi:type="dcterms:W3CDTF">2024-08-08T23:36:08Z</dcterms:created>
  <dcterms:modified xsi:type="dcterms:W3CDTF">2024-08-13T17:54:37Z</dcterms:modified>
</cp:coreProperties>
</file>