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514" y="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EEC576-B6D1-4D77-A9F7-5EAA791E44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789" y="-228876"/>
            <a:ext cx="2179994" cy="21799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A0BE68F-D696-4284-8BDA-26CBE4C835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67" y="5098157"/>
            <a:ext cx="1834656" cy="18346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55B179-18EE-4A52-A360-482E6F7AA7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009" y="3580202"/>
            <a:ext cx="1553366" cy="15533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2439" y="1325289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8098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4CEA23F-D261-4DE5-B97C-B6474FFA5EFD}"/>
</file>

<file path=customXml/itemProps2.xml><?xml version="1.0" encoding="utf-8"?>
<ds:datastoreItem xmlns:ds="http://schemas.openxmlformats.org/officeDocument/2006/customXml" ds:itemID="{196004FF-DF49-43F3-9A97-EAF64F1229A1}"/>
</file>

<file path=customXml/itemProps3.xml><?xml version="1.0" encoding="utf-8"?>
<ds:datastoreItem xmlns:ds="http://schemas.openxmlformats.org/officeDocument/2006/customXml" ds:itemID="{6B18723E-52D5-4A38-B484-C3759FA8795F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4</cp:revision>
  <dcterms:created xsi:type="dcterms:W3CDTF">2025-01-24T10:55:13Z</dcterms:created>
  <dcterms:modified xsi:type="dcterms:W3CDTF">2025-02-02T23:06:13Z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