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907310" y="3342969"/>
            <a:ext cx="3346030" cy="335440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>
            <a:fillRect/>
          </a:stretch>
        </p:blipFill>
        <p:spPr>
          <a:xfrm>
            <a:off x="95568" y="112531"/>
            <a:ext cx="1062945" cy="10502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/>
          <a:stretch>
            <a:fillRect/>
          </a:stretch>
        </p:blipFill>
        <p:spPr>
          <a:xfrm>
            <a:off x="6873447" y="442452"/>
            <a:ext cx="5440132" cy="692800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10491"/>
          <a:stretch>
            <a:fillRect/>
          </a:stretch>
        </p:blipFill>
        <p:spPr>
          <a:xfrm>
            <a:off x="3820412" y="2973459"/>
            <a:ext cx="3691742" cy="38512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2017" y="3609628"/>
            <a:ext cx="1275358" cy="127535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5" y="4195141"/>
            <a:ext cx="1371412" cy="13714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4551" y="3302638"/>
            <a:ext cx="1317883" cy="131788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82" y="4687719"/>
            <a:ext cx="1272825" cy="1274547"/>
          </a:xfrm>
          <a:prstGeom prst="rect">
            <a:avLst/>
          </a:prstGeom>
        </p:spPr>
      </p:pic>
      <p:pic>
        <p:nvPicPr>
          <p:cNvPr id="60" name="Рисунок 59" descr="C:\Users\yanag\OneDrive\Робочий стіл\2520522.png2520522"/>
          <p:cNvPicPr>
            <a:picLocks noChangeAspect="1"/>
          </p:cNvPicPr>
          <p:nvPr/>
        </p:nvPicPr>
        <p:blipFill>
          <a:blip r:embed="rId11"/>
          <a:srcRect t="6" b="6"/>
          <a:stretch>
            <a:fillRect/>
          </a:stretch>
        </p:blipFill>
        <p:spPr>
          <a:xfrm>
            <a:off x="5661660" y="3962400"/>
            <a:ext cx="1603375" cy="160337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2" y="4687765"/>
            <a:ext cx="1454741" cy="14547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>
            <a:fillRect/>
          </a:stretch>
        </p:blipFill>
        <p:spPr>
          <a:xfrm rot="15796031">
            <a:off x="4756567" y="3680718"/>
            <a:ext cx="1496677" cy="148510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1" y="4180255"/>
            <a:ext cx="1437640" cy="14376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>
            <a:fillRect/>
          </a:stretch>
        </p:blipFill>
        <p:spPr>
          <a:xfrm>
            <a:off x="3982389" y="1592437"/>
            <a:ext cx="3047032" cy="3413974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3" y="3006769"/>
            <a:ext cx="38480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729 -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35602 L 0.36862 -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0026 -0.37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37061 L 0.19375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7812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26528 L 0.23867 -0.35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0196 -0.23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3842 L 0.29219 -0.2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0534 -0.27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27384 L 0.32149 -0.037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112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6227 L 0.23229 0.025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5768 -0.2615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-0.26158 L 0.04674 -0.0247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968 L -0.05625 -0.375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37546 L 0.01575 -0.174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D94A82-BD7F-442C-A580-FC05BCE8AD40}"/>
</file>

<file path=customXml/itemProps2.xml><?xml version="1.0" encoding="utf-8"?>
<ds:datastoreItem xmlns:ds="http://schemas.openxmlformats.org/officeDocument/2006/customXml" ds:itemID="{A5FB172E-F206-4385-9E1D-910B2DEF47A6}"/>
</file>

<file path=customXml/itemProps3.xml><?xml version="1.0" encoding="utf-8"?>
<ds:datastoreItem xmlns:ds="http://schemas.openxmlformats.org/officeDocument/2006/customXml" ds:itemID="{DE247604-ACD4-46A1-850C-B3917E70F1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2024-04-13T20:46:00Z</dcterms:created>
  <dcterms:modified xsi:type="dcterms:W3CDTF">2025-03-18T15:52:23Z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A87A3DFD31574E8AAFEE294BE60C2317_12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