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3845" y="305752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2024-06-20T14:12:54Z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