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4987B-7BF0-E2F8-40BC-C7E85346E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197B4-C883-1ABC-055E-01FD9213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CD98A-8195-AC59-EEFB-FE786F1B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1EF42-FA1F-E8F5-761F-8F89A43F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28623-01A1-D940-5D4F-03B6C393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88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BB60F-5A58-C2A7-EDDC-6CD249A2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FDA07-5CCA-EF72-CA60-E3D1F54EB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13BFB-449B-2223-CF89-E20A40B9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CEA89-87F0-87AA-7F12-8C4AF68D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F62940-FDE1-1C6A-0E9C-72E6B6B9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8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68509E-2725-3A51-26E6-7EDA94A3C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4DAD3C-0016-4171-4153-BEEC7773C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4B4B0-70E7-2E8C-7C7B-8F560A01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65835-8BEB-137D-252A-EB73DF1F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B94F7-349D-BB2C-E196-4E6DE0B2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744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FE81-EBED-9A95-BBD5-B7E6FBB6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F1B9D-5A43-A89F-B147-80B6936B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61535-2698-2CB4-50DD-2AEA704A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B3C44-1113-8DBA-B11D-EDB06128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804F8-42AA-CED8-BC86-C951420E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87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FC1C8-F45B-BE48-7011-1D17DDB5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8F7B6C-7128-1F8A-E287-AF393FAC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0B057-08A9-CC00-12A6-6E19196F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39090-EA19-4D80-9917-E848B569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BAACE-9289-E1F1-E150-5E469318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3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FE7F-410C-D2E7-8274-984E9CE7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D62DF-F553-7729-53C2-8ABCF98CD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0CE84-F31C-97DC-23D3-B15DFCC43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127657-4070-AC35-217D-49CBCFE3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203C2-201A-E667-80A0-5132E18A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A38742-B2BF-303D-97F4-41913025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4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41E36-01F4-795B-29DA-51736917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91E517-763E-28C2-5BDC-982BAAEF2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D5966A-D77E-7C7B-06A9-C8D72F6AD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1EB46D-F642-02B7-2491-3CE2DC309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0FFFB4-F20A-DFEC-4147-1D98F494A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95EA81-51E0-CE6A-0A27-F8E9349B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A90ED6-4FD7-4E34-8744-2FA0649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583BAE-0F2F-5A93-D119-2105BDB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071E2-3E2A-2F07-1181-3CC12A04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327F4-1176-85F7-BABB-201CA90B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80E4D-5553-9176-42E7-20E70EFF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9A3C5-37CA-9752-081A-9B607B17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671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574F5-DDC4-A65D-9456-B65897C9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3B3D8B-535C-D892-6EBC-9AFFF4F3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B49469-859A-5AEE-272C-FF87BF54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28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76941-55FF-1A0F-7F9B-26AED94C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A1DDB-263E-6B7E-D83F-E1B2A46A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94E864-6F90-6AC6-562E-1A50B3EFF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F0252B-6F77-6DEF-7024-2CA639D0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E34EF-59E0-9421-DF44-60BB6E82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08D353-0F89-D150-6CF4-1EE58D5D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319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10EE1-E5D9-FDF1-1BE6-545ACB7D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2EFB7-9EE2-893D-B818-E9EE43AB3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86619F-93B0-D38A-53B7-F39D52E57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296755-FA89-CE9A-7C93-0702B033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35DDA-65B3-7EF6-CB7F-D378D02C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2F702F-F44B-4B0A-97A0-EB35229C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819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16C01-ABD8-5E86-D9A4-2410039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45F44-6C35-E16E-1A11-A37BA630E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87256-57B7-A2ED-7142-E75AFD729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2DBCD-8B29-264B-F858-C09B0B0FE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BE418-44B5-E700-9F74-C0EA442F8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33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microsoft.com/office/2007/relationships/hdphoto" Target="../media/hdphoto4.wdp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8EDF9-7EDC-47E4-A50C-2D220EE6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"/>
          <a:stretch/>
        </p:blipFill>
        <p:spPr>
          <a:xfrm>
            <a:off x="-1" y="0"/>
            <a:ext cx="12191214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0B689B2-DD38-F7D6-FBFA-B6C25F97AAA2}"/>
              </a:ext>
            </a:extLst>
          </p:cNvPr>
          <p:cNvSpPr/>
          <p:nvPr/>
        </p:nvSpPr>
        <p:spPr>
          <a:xfrm>
            <a:off x="3241339" y="667657"/>
            <a:ext cx="8654343" cy="5729345"/>
          </a:xfrm>
          <a:prstGeom prst="roundRect">
            <a:avLst/>
          </a:prstGeom>
          <a:solidFill>
            <a:schemeClr val="lt1">
              <a:alpha val="56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F3465F6-A155-DF22-98CF-E2B3E4D3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29" y="1204149"/>
            <a:ext cx="1676400" cy="1676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91AB3D3-A33C-335F-A1F6-996E688E0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02" y="989144"/>
            <a:ext cx="1841637" cy="18416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4CF1E73-68ED-ADE8-9E64-A05FB9F23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07" y="836123"/>
            <a:ext cx="2486024" cy="2486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92625-8537-9D14-CA94-52B2E86A4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28" y="1046496"/>
            <a:ext cx="1877950" cy="187795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9E6970F6-0111-8609-FB5A-147E9B20D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68" y="836123"/>
            <a:ext cx="2181988" cy="21819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6959-AF60-F020-436B-B50A9D70A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35" y="1204149"/>
            <a:ext cx="1676400" cy="1676400"/>
          </a:xfrm>
          <a:prstGeom prst="rect">
            <a:avLst/>
          </a:prstGeom>
        </p:spPr>
      </p:pic>
      <p:pic>
        <p:nvPicPr>
          <p:cNvPr id="18" name="подаоркРисунок 40">
            <a:extLst>
              <a:ext uri="{FF2B5EF4-FFF2-40B4-BE49-F238E27FC236}">
                <a16:creationId xmlns:a16="http://schemas.microsoft.com/office/drawing/2014/main" id="{4ABB9893-5CDF-F1C1-C682-A28327C4B5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38E17BA-2DDC-F4ED-CFC8-0AB68CF59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8" y="3999081"/>
            <a:ext cx="1877950" cy="18779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1DB6697-FE10-21F1-E9CA-AF3952413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65" y="3695044"/>
            <a:ext cx="2486024" cy="248602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2C7A80A6-9894-D03D-E625-312E85D97577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04" y="3933555"/>
            <a:ext cx="1841637" cy="184163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442E9E35-3705-F51C-17AE-9747B00E1BEB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27" y="3768580"/>
            <a:ext cx="2181988" cy="218198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14CC325-E196-D390-892C-ABBB3BD95F90}"/>
              </a:ext>
            </a:extLst>
          </p:cNvPr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02" y="4085340"/>
            <a:ext cx="1676400" cy="16764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ABBC0B-0DDA-731D-93A0-2E64207F5EF6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13" y="4058612"/>
            <a:ext cx="1676400" cy="167640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74C5ED05-8449-B9CB-5E7F-AA84C297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1" y="4083757"/>
            <a:ext cx="1676400" cy="1676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172534D-9673-9E28-88A9-37120D3D3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6" y="3931264"/>
            <a:ext cx="1841637" cy="184163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3F273D7-867A-48E0-37B6-6528AC9F8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65" y="3695044"/>
            <a:ext cx="2486024" cy="2486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A6C17D-00AE-BA7F-080A-EA0F1DFFF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02" y="3999081"/>
            <a:ext cx="1877950" cy="187795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3CC126E3-F06F-A4DD-5E57-B1A22A01F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07" y="3768580"/>
            <a:ext cx="2181988" cy="2181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30B86-FC62-1E92-150C-F91CB8F8B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70" y="4058612"/>
            <a:ext cx="1676400" cy="1676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856666-8DCF-0AF6-CE60-2D30EFF405D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7071" y="484765"/>
            <a:ext cx="5416643" cy="518575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958" y="34290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EBD80A-4B54-4B8B-B8B3-8BB9AF82FC03}"/>
</file>

<file path=customXml/itemProps2.xml><?xml version="1.0" encoding="utf-8"?>
<ds:datastoreItem xmlns:ds="http://schemas.openxmlformats.org/officeDocument/2006/customXml" ds:itemID="{20DA15F4-29EA-40D1-8506-96CB4B0ABF94}"/>
</file>

<file path=customXml/itemProps3.xml><?xml version="1.0" encoding="utf-8"?>
<ds:datastoreItem xmlns:ds="http://schemas.openxmlformats.org/officeDocument/2006/customXml" ds:itemID="{D2585D3B-685C-40FF-B1B0-C283729630BC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2025-01-20T10:45:48Z</dcterms:created>
  <dcterms:modified xsi:type="dcterms:W3CDTF">2025-02-01T12:44:42Z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