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566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  <a:t>11.11.2024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microsoft.com/office/2007/relationships/hdphoto" Target="../media/hdphoto2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3.wdp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4.wdp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35961" y="818194"/>
            <a:ext cx="2740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Ішка-ішка-ішка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прокинулась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057683" y="963290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- у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фітнес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22915" y="835944"/>
            <a:ext cx="2970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- чистить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вушка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017764" y="928830"/>
            <a:ext cx="297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шафи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одяг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одягла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081425" y="951431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сан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сан -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їсть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круасан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21777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ас -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кішка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ходить в перший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клас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67667" y="184820"/>
            <a:ext cx="2448490" cy="2448490"/>
          </a:xfrm>
          <a:prstGeom prst="rect">
            <a:avLst/>
          </a:prstGeom>
        </p:spPr>
      </p:pic>
      <p:pic>
        <p:nvPicPr>
          <p:cNvPr id="92" name="Picture 9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39200" y="2818130"/>
            <a:ext cx="33909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52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17</cp:revision>
  <dcterms:created xsi:type="dcterms:W3CDTF">2024-05-01T19:11:00Z</dcterms:created>
  <dcterms:modified xsi:type="dcterms:W3CDTF">2024-11-11T08:38:59Z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