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2D8CD5D-FE8A-4F49-B7A5-A271503AF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218" y="-63110"/>
            <a:ext cx="726479" cy="67549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769" y="3543090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419" y="1022932"/>
            <a:ext cx="1078051" cy="1078051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723" y="5831138"/>
            <a:ext cx="1111032" cy="102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38" y="1047460"/>
            <a:ext cx="4876190" cy="4876190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290" y="2536140"/>
            <a:ext cx="20478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</Words>
  <Application>Microsoft Macintosh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Лия Добровольская</cp:lastModifiedBy>
  <cp:revision>6</cp:revision>
  <dcterms:created xsi:type="dcterms:W3CDTF">2024-07-26T21:12:44Z</dcterms:created>
  <dcterms:modified xsi:type="dcterms:W3CDTF">2024-08-28T15:13:45Z</dcterms:modified>
</cp:coreProperties>
</file>