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3" name="Рисунок 12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3B533B1A-D281-0872-7B91-00328A61B4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3372" y="1220730"/>
            <a:ext cx="1582869" cy="118715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A351D6E1-CCB0-F32A-560D-2769CD4EA2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0867" y="4140423"/>
            <a:ext cx="1582869" cy="1187152"/>
          </a:xfrm>
          <a:prstGeom prst="rect">
            <a:avLst/>
          </a:prstGeom>
        </p:spPr>
      </p:pic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42978" y="1017587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306889" y="399415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711" y="2566275"/>
            <a:ext cx="31527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15" grpId="0" animBg="1"/>
      <p:bldP spid="27" grpId="0" animBg="1"/>
      <p:bldP spid="4" grpId="0" animBg="1"/>
      <p:bldP spid="8" grpId="0" animBg="1"/>
      <p:bldP spid="51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AC72C-EB38-4E7A-A192-E6AB4D3BA025}"/>
</file>

<file path=customXml/itemProps2.xml><?xml version="1.0" encoding="utf-8"?>
<ds:datastoreItem xmlns:ds="http://schemas.openxmlformats.org/officeDocument/2006/customXml" ds:itemID="{65BF2421-5F01-4BB1-913C-A1BC2548FA13}"/>
</file>

<file path=customXml/itemProps3.xml><?xml version="1.0" encoding="utf-8"?>
<ds:datastoreItem xmlns:ds="http://schemas.openxmlformats.org/officeDocument/2006/customXml" ds:itemID="{5C5F082D-0D70-418C-A902-7EDD6625C7EC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Администратор</cp:lastModifiedBy>
  <cp:revision>14</cp:revision>
  <dcterms:created xsi:type="dcterms:W3CDTF">2024-07-20T09:49:51Z</dcterms:created>
  <dcterms:modified xsi:type="dcterms:W3CDTF">2024-12-24T14:22:24Z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