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83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вт 19.11.24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1196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вт 19.11.24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3666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вт 19.11.24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7781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вт 19.11.24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3686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вт 19.11.24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470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вт 19.11.24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2357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вт 19.11.24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1779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вт 19.11.24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8527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вт 19.11.24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8848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вт 19.11.24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7875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вт 19.11.24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32830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AA96B5-FB0D-47B7-A6FF-7090DA8097C4}" type="datetimeFigureOut">
              <a:rPr lang="ru-RU" smtClean="0"/>
              <a:t>вт 19.11.24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4200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91434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2971" y="4175374"/>
            <a:ext cx="1511735" cy="1700702"/>
          </a:xfrm>
          <a:prstGeom prst="rect">
            <a:avLst/>
          </a:prstGeom>
          <a:effectLst>
            <a:glow rad="203200">
              <a:schemeClr val="bg1"/>
            </a:glo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72" t="2692" r="20096"/>
          <a:stretch/>
        </p:blipFill>
        <p:spPr>
          <a:xfrm>
            <a:off x="2248147" y="1693999"/>
            <a:ext cx="2173304" cy="3816078"/>
          </a:xfrm>
          <a:prstGeom prst="rect">
            <a:avLst/>
          </a:prstGeom>
          <a:effectLst>
            <a:glow rad="215900">
              <a:schemeClr val="bg1"/>
            </a:glow>
          </a:effectLst>
          <a:scene3d>
            <a:camera prst="orthographicFront">
              <a:rot lat="0" lon="60000" rev="0"/>
            </a:camera>
            <a:lightRig rig="threePt" dir="t"/>
          </a:scene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63255" y="4193047"/>
            <a:ext cx="1460800" cy="1643400"/>
          </a:xfrm>
          <a:prstGeom prst="rect">
            <a:avLst/>
          </a:prstGeom>
          <a:effectLst>
            <a:glow rad="203200">
              <a:schemeClr val="bg1"/>
            </a:glo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655" y="3836993"/>
            <a:ext cx="2686802" cy="2462724"/>
          </a:xfrm>
          <a:prstGeom prst="rect">
            <a:avLst/>
          </a:prstGeom>
          <a:effectLst>
            <a:glow rad="254000">
              <a:schemeClr val="bg1"/>
            </a:glo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160" y="994396"/>
            <a:ext cx="2085281" cy="208528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3290" y="6099106"/>
            <a:ext cx="682238" cy="69071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96" y="512979"/>
            <a:ext cx="2423812" cy="242381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3" t="7762" r="4940" b="10528"/>
          <a:stretch/>
        </p:blipFill>
        <p:spPr>
          <a:xfrm flipH="1">
            <a:off x="7786881" y="4165836"/>
            <a:ext cx="3801179" cy="256836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110" y="2560121"/>
            <a:ext cx="687837" cy="687837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72" t="2691" r="20096" b="42651"/>
          <a:stretch/>
        </p:blipFill>
        <p:spPr>
          <a:xfrm>
            <a:off x="2248147" y="1722532"/>
            <a:ext cx="2173304" cy="2143485"/>
          </a:xfrm>
          <a:prstGeom prst="rect">
            <a:avLst/>
          </a:prstGeom>
          <a:effectLst>
            <a:glow>
              <a:schemeClr val="bg1">
                <a:alpha val="0"/>
              </a:schemeClr>
            </a:glow>
            <a:reflection endPos="0" dist="50800" dir="5400000" sy="-100000" algn="bl" rotWithShape="0"/>
            <a:softEdge rad="787400"/>
          </a:effectLst>
          <a:scene3d>
            <a:camera prst="orthographicFront">
              <a:rot lat="0" lon="60000" rev="0"/>
            </a:camera>
            <a:lightRig rig="threePt" dir="t"/>
          </a:scene3d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1" r="14005"/>
          <a:stretch/>
        </p:blipFill>
        <p:spPr>
          <a:xfrm>
            <a:off x="2208955" y="5024380"/>
            <a:ext cx="1427967" cy="187117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622" y="851856"/>
            <a:ext cx="949025" cy="949025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622" y="3868233"/>
            <a:ext cx="968709" cy="96870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14866">
            <a:off x="9548825" y="4619624"/>
            <a:ext cx="657332" cy="657332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12941" flipH="1">
            <a:off x="7240835" y="5656976"/>
            <a:ext cx="1132682" cy="1132682"/>
          </a:xfrm>
          <a:prstGeom prst="rect">
            <a:avLst/>
          </a:prstGeom>
          <a:effectLst>
            <a:glow rad="152400">
              <a:schemeClr val="bg1"/>
            </a:glow>
          </a:effec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223" y="4038504"/>
            <a:ext cx="1173931" cy="1173931"/>
          </a:xfrm>
          <a:prstGeom prst="rect">
            <a:avLst/>
          </a:prstGeom>
          <a:effectLst>
            <a:glow rad="76200">
              <a:schemeClr val="bg1"/>
            </a:glow>
          </a:effectLst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0745" y="4146764"/>
            <a:ext cx="622983" cy="913708"/>
          </a:xfrm>
          <a:prstGeom prst="rect">
            <a:avLst/>
          </a:prstGeom>
          <a:effectLst>
            <a:glow rad="114300">
              <a:schemeClr val="bg1"/>
            </a:glow>
          </a:effectLst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79629">
            <a:off x="5330978" y="5124356"/>
            <a:ext cx="952014" cy="885165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0245" y="1569475"/>
            <a:ext cx="1608922" cy="1608922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1" r="14005"/>
          <a:stretch/>
        </p:blipFill>
        <p:spPr>
          <a:xfrm>
            <a:off x="2203942" y="4697350"/>
            <a:ext cx="1691877" cy="2216990"/>
          </a:xfrm>
          <a:prstGeom prst="rect">
            <a:avLst/>
          </a:prstGeom>
        </p:spPr>
      </p:pic>
      <p:pic>
        <p:nvPicPr>
          <p:cNvPr id="83" name="Picture 82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-106288" y="4252265"/>
            <a:ext cx="2152650" cy="244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235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96296E-6 L -0.23776 0.6960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88" y="34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2.22222E-6 L -0.23632 0.2388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23" y="11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3.7037E-7 L -0.01276 0.4634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8" y="23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2.22222E-6 L -0.57565 0.16528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789" y="8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2.59259E-6 L -0.38841 -0.03472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27" y="-1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4.44444E-6 L -0.11836 0.2166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24" y="10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3.7037E-6 L -0.35625 0.19444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12" y="9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4.44444E-6 L -0.24674 0.06666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44" y="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4.81481E-6 L -0.41901 0.52223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51" y="2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15</cp:revision>
  <dcterms:created xsi:type="dcterms:W3CDTF">2024-08-15T14:11:46Z</dcterms:created>
  <dcterms:modified xsi:type="dcterms:W3CDTF">2024-11-19T11:15:05Z</dcterms:modified>
</cp:coreProperties>
</file>