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8E25B8-9486-F7F2-E7C1-9D9788CDC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03" y="516578"/>
            <a:ext cx="1587992" cy="1587992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3" name="Рисунок 2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69" y="1574632"/>
            <a:ext cx="1443722" cy="144781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апельсин, хэллоуин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5" y="2816814"/>
            <a:ext cx="1639921" cy="16399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тица, клюв, живая природа, вороб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93" y="4197627"/>
            <a:ext cx="1428773" cy="142877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осметика, дух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74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цветок, рисунок, лепесток, Садовые роз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48" y="3948083"/>
            <a:ext cx="1335285" cy="13352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трофей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09" y="4043174"/>
            <a:ext cx="1384094" cy="163992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свеча, Торт на день рождени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9" y="4214582"/>
            <a:ext cx="1384095" cy="1197727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иллюстрация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90" y="4092053"/>
            <a:ext cx="1428772" cy="14287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1" y="1396852"/>
            <a:ext cx="1587992" cy="15879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544" y="1321936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03" y="3790710"/>
            <a:ext cx="1450905" cy="14509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лошадь, мультфильм, карусель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94" y="4081538"/>
            <a:ext cx="1509485" cy="150948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4" y="2727735"/>
            <a:ext cx="1676057" cy="167605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ерка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92" y="3885051"/>
            <a:ext cx="1956166" cy="195616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куртка, зарисовка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73" y="2723133"/>
            <a:ext cx="1508801" cy="1508801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76" y="4133400"/>
            <a:ext cx="1561969" cy="156196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троительство, мультфильм, замок, Мир Уолта Дисне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61" y="4039398"/>
            <a:ext cx="1461715" cy="146171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2" y="1396852"/>
            <a:ext cx="1494476" cy="1494476"/>
          </a:xfrm>
          <a:prstGeom prst="rect">
            <a:avLst/>
          </a:prstGeom>
        </p:spPr>
      </p:pic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B7A9B28F-DC69-7665-3DFC-EA77A3065AAA}"/>
              </a:ext>
            </a:extLst>
          </p:cNvPr>
          <p:cNvCxnSpPr>
            <a:cxnSpLocks/>
          </p:cNvCxnSpPr>
          <p:nvPr/>
        </p:nvCxnSpPr>
        <p:spPr>
          <a:xfrm flipV="1">
            <a:off x="1913661" y="1796399"/>
            <a:ext cx="1853800" cy="387478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FCFE52A-F63B-D322-EA73-A6F8A1A88986}"/>
              </a:ext>
            </a:extLst>
          </p:cNvPr>
          <p:cNvCxnSpPr>
            <a:cxnSpLocks/>
          </p:cNvCxnSpPr>
          <p:nvPr/>
        </p:nvCxnSpPr>
        <p:spPr>
          <a:xfrm flipV="1">
            <a:off x="1987039" y="1961832"/>
            <a:ext cx="1884207" cy="1255101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340E611-7FDC-E744-AD24-2222505DA2F1}"/>
              </a:ext>
            </a:extLst>
          </p:cNvPr>
          <p:cNvCxnSpPr>
            <a:cxnSpLocks/>
          </p:cNvCxnSpPr>
          <p:nvPr/>
        </p:nvCxnSpPr>
        <p:spPr>
          <a:xfrm flipV="1">
            <a:off x="2383816" y="2058567"/>
            <a:ext cx="1662857" cy="20829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BC66581A-D096-20B3-464B-CF1BA0DFE7DE}"/>
              </a:ext>
            </a:extLst>
          </p:cNvPr>
          <p:cNvCxnSpPr>
            <a:cxnSpLocks/>
          </p:cNvCxnSpPr>
          <p:nvPr/>
        </p:nvCxnSpPr>
        <p:spPr>
          <a:xfrm flipH="1" flipV="1">
            <a:off x="4488784" y="2121525"/>
            <a:ext cx="88412" cy="202396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A67C4DE-45E4-682A-FD9E-3AB834A18CDA}"/>
              </a:ext>
            </a:extLst>
          </p:cNvPr>
          <p:cNvCxnSpPr>
            <a:cxnSpLocks/>
          </p:cNvCxnSpPr>
          <p:nvPr/>
        </p:nvCxnSpPr>
        <p:spPr>
          <a:xfrm flipH="1" flipV="1">
            <a:off x="4762784" y="2089389"/>
            <a:ext cx="733902" cy="21733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6C883531-7465-8164-A1EB-82E564AD60B7}"/>
              </a:ext>
            </a:extLst>
          </p:cNvPr>
          <p:cNvCxnSpPr>
            <a:cxnSpLocks/>
          </p:cNvCxnSpPr>
          <p:nvPr/>
        </p:nvCxnSpPr>
        <p:spPr>
          <a:xfrm flipH="1" flipV="1">
            <a:off x="5012544" y="2058567"/>
            <a:ext cx="1517500" cy="2026087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99158686-C3D1-E6C8-D25C-34D7BDA29C22}"/>
              </a:ext>
            </a:extLst>
          </p:cNvPr>
          <p:cNvCxnSpPr>
            <a:cxnSpLocks/>
          </p:cNvCxnSpPr>
          <p:nvPr/>
        </p:nvCxnSpPr>
        <p:spPr>
          <a:xfrm flipH="1" flipV="1">
            <a:off x="5182789" y="1924785"/>
            <a:ext cx="2226524" cy="16051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F841B5AA-4D97-E399-6615-71FFAF53AB13}"/>
              </a:ext>
            </a:extLst>
          </p:cNvPr>
          <p:cNvCxnSpPr>
            <a:cxnSpLocks/>
          </p:cNvCxnSpPr>
          <p:nvPr/>
        </p:nvCxnSpPr>
        <p:spPr>
          <a:xfrm flipH="1" flipV="1">
            <a:off x="5351061" y="1764414"/>
            <a:ext cx="1863870" cy="5643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9507" y="381783"/>
            <a:ext cx="4453105" cy="4263288"/>
          </a:xfrm>
          <a:prstGeom prst="rect">
            <a:avLst/>
          </a:prstGeom>
        </p:spPr>
      </p:pic>
      <p:pic>
        <p:nvPicPr>
          <p:cNvPr id="205" name="Picture 20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593" y="3429000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6CF2E9-48E7-4F3B-BE8B-9E2C194D3D44}"/>
</file>

<file path=customXml/itemProps2.xml><?xml version="1.0" encoding="utf-8"?>
<ds:datastoreItem xmlns:ds="http://schemas.openxmlformats.org/officeDocument/2006/customXml" ds:itemID="{12D43C25-EB15-4B98-A914-307D490B6C72}"/>
</file>

<file path=customXml/itemProps3.xml><?xml version="1.0" encoding="utf-8"?>
<ds:datastoreItem xmlns:ds="http://schemas.openxmlformats.org/officeDocument/2006/customXml" ds:itemID="{4EA052E7-AF28-4D29-90DA-EFD134F70D95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2025-02-12T13:08:44Z</dcterms:created>
  <dcterms:modified xsi:type="dcterms:W3CDTF">2025-03-01T11:08:34Z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