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image12.svg" ContentType="image/svg+xml"/>
  <Override PartName="/ppt/media/image16.svg" ContentType="image/svg+xml"/>
  <Override PartName="/ppt/media/image9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791" y="6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05A2DD-9E12-43EC-AC8F-2AABB1EA71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CB54771-0F69-404F-9A3F-BD5CEF0512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3786A3B-B994-4EC1-A434-ABB13863CD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A0CF9-6791-42F4-9D0D-BA2E46CDB754}" type="datetimeFigureOut">
              <a:rPr lang="ru-UA" smtClean="0"/>
              <a:t>29.08.2024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A932235-9A4B-4EDB-B721-6B75C0768A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C14E0B-7C93-4FD5-904E-C86A07ACE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C3970-D7A8-4E7A-BED2-6FA0EBB4ABC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260842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AD7780-1FF5-459D-96C7-BBF83F57CA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B7DAD22-6220-4D80-8F9A-B624EECDD2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8A25004-2D6B-496C-9B82-5A6A9BF9F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A0CF9-6791-42F4-9D0D-BA2E46CDB754}" type="datetimeFigureOut">
              <a:rPr lang="ru-UA" smtClean="0"/>
              <a:t>29.08.2024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A454742-CC80-45A6-A5C1-23F3D5807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26BCB2F-60A3-4F75-9FC2-F6C8CACBBE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C3970-D7A8-4E7A-BED2-6FA0EBB4ABC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555165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9613C588-EA73-4150-BFDC-B63574F5DE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56945A8-FB60-477D-BBA6-B78356B8E4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2D2612F-C47C-42B2-BB79-7080A7D2B5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A0CF9-6791-42F4-9D0D-BA2E46CDB754}" type="datetimeFigureOut">
              <a:rPr lang="ru-UA" smtClean="0"/>
              <a:t>29.08.2024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D4B0338-EE78-4EEA-8D4A-095B882DC6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4A97F69-45AD-486B-BF9C-95287F4E6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C3970-D7A8-4E7A-BED2-6FA0EBB4ABC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176072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D4A62A-9CC8-4FFE-8B84-D489202A29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D0745EF-E4A3-4660-84AC-30021AD28D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53B2241-D482-4603-AC43-3C0E9EF147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A0CF9-6791-42F4-9D0D-BA2E46CDB754}" type="datetimeFigureOut">
              <a:rPr lang="ru-UA" smtClean="0"/>
              <a:t>29.08.2024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1359579-2844-4530-B6C1-68960911D9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C52588F-AA3F-414B-849C-FB6A63BB20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C3970-D7A8-4E7A-BED2-6FA0EBB4ABC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852602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607EC6-C345-4ADB-8FB7-EC62D33355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085410B-7EC2-4ED2-9152-EE4F012B3B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B693ED7-1B88-4B7E-A9FF-EB11B84963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A0CF9-6791-42F4-9D0D-BA2E46CDB754}" type="datetimeFigureOut">
              <a:rPr lang="ru-UA" smtClean="0"/>
              <a:t>29.08.2024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3FF98ED-0C45-4B7C-B80C-34105B0E9C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E1194A8-1617-4351-8CD5-8FA3CDBCD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C3970-D7A8-4E7A-BED2-6FA0EBB4ABC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26339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54362E-7829-496E-89D0-87AF81C520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0D92685-6C77-4C2D-BB6F-9E228EAF5C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32B24BB-84DE-4FC1-AEB5-B23172C7DE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DF8E8D3-67C1-4F67-A880-C7DE2D1B24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A0CF9-6791-42F4-9D0D-BA2E46CDB754}" type="datetimeFigureOut">
              <a:rPr lang="ru-UA" smtClean="0"/>
              <a:t>29.08.2024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6739D12-9E24-4487-B7DE-EE2A5C0DF4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33125CC-AA37-40F8-B3C5-0AE8B8D30A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C3970-D7A8-4E7A-BED2-6FA0EBB4ABC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840927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D9745B-A72E-4FB8-862B-959DFC458C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B40ACAC-7974-45FE-BB0E-551D5B6331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B9EAA58-376D-4C9D-B42A-24E7C33858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2EE0963-02B8-43CA-ACAE-34C682F0AE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460AF5A-90F0-4FC9-933E-1EB0711153B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6C436B8-E1F1-4473-A861-0A1CDED8A6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A0CF9-6791-42F4-9D0D-BA2E46CDB754}" type="datetimeFigureOut">
              <a:rPr lang="ru-UA" smtClean="0"/>
              <a:t>29.08.2024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19780C8E-6F7D-4BCA-8648-BC1039B5C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6C8E270-6E08-4CA4-AA1F-CC22F4BD14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C3970-D7A8-4E7A-BED2-6FA0EBB4ABC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495066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CF3E63-59F4-4FD8-8DD1-F1BFFB1B59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5AE8720-1F18-4EBB-A0CD-66007BBF0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A0CF9-6791-42F4-9D0D-BA2E46CDB754}" type="datetimeFigureOut">
              <a:rPr lang="ru-UA" smtClean="0"/>
              <a:t>29.08.2024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11F9B41-B883-45AE-B0E5-97402AFA85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8762490-94B3-4F02-94F4-7A554F50A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C3970-D7A8-4E7A-BED2-6FA0EBB4ABC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277258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A54DEA8A-457C-4987-B712-A7AB532DCC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A0CF9-6791-42F4-9D0D-BA2E46CDB754}" type="datetimeFigureOut">
              <a:rPr lang="ru-UA" smtClean="0"/>
              <a:t>29.08.2024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D3E39BD-660B-4E68-A95E-C5EDB83F97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E463249-4B3D-4D95-B5B1-8EB89180E0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C3970-D7A8-4E7A-BED2-6FA0EBB4ABC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730663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80B534-DB9B-4666-A086-D3493522B0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8BAC42C-6EB8-4C06-836F-3672F23844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77F3F5F-19EB-4934-8CB4-2ABFF8DD2D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6025DB5-D33D-4CFE-A301-CE6E03791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A0CF9-6791-42F4-9D0D-BA2E46CDB754}" type="datetimeFigureOut">
              <a:rPr lang="ru-UA" smtClean="0"/>
              <a:t>29.08.2024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A2B1E19-4A11-43E9-9387-82C84BC257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8263365-6A59-420F-BB53-F8BC8CB3C2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C3970-D7A8-4E7A-BED2-6FA0EBB4ABC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156000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0C7CA6-A607-43C3-8AF8-5717CC7C92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6D71927-BC81-4599-BBD3-3626678DDF4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29744CD-8795-48F4-AF6D-77343CBB2F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DB7205D-AB8A-4A72-8023-9B33359B6E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A0CF9-6791-42F4-9D0D-BA2E46CDB754}" type="datetimeFigureOut">
              <a:rPr lang="ru-UA" smtClean="0"/>
              <a:t>29.08.2024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C177ECA-CBC4-4866-9B30-D9A6F786BF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5DAB39C-BAF0-4155-B023-23B86AA66A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C3970-D7A8-4E7A-BED2-6FA0EBB4ABC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85891054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43F7F0-C83C-4607-A435-DBC1D42BEC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81F4E61-6C5F-4592-BDEA-70076A3CB5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0709349-0782-447B-8BA4-38D10EFB1F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9A0CF9-6791-42F4-9D0D-BA2E46CDB754}" type="datetimeFigureOut">
              <a:rPr lang="ru-UA" smtClean="0"/>
              <a:t>29.08.2024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6B3BD76-AD07-475A-A0FB-7D127A3242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0AD11DC-8B09-4B2A-9A46-E626A1A746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7C3970-D7A8-4E7A-BED2-6FA0EBB4ABC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58439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microsoft.com/office/2007/relationships/hdphoto" Target="../media/hdphoto1.wdp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sv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sv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svg"/><Relationship Id="rId19" Type="http://schemas.openxmlformats.org/officeDocument/2006/relationships/image" Target="../media/image17.png"/><Relationship Id="rId20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B9A7DCE-6A01-46D8-9EF9-1A8A3AAE7A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781B33FD-E63E-4272-91D1-2E3A8559A8B0}"/>
              </a:ext>
            </a:extLst>
          </p:cNvPr>
          <p:cNvGrpSpPr/>
          <p:nvPr/>
        </p:nvGrpSpPr>
        <p:grpSpPr>
          <a:xfrm>
            <a:off x="381234" y="96914"/>
            <a:ext cx="3037826" cy="2129450"/>
            <a:chOff x="463269" y="548640"/>
            <a:chExt cx="2497478" cy="1821180"/>
          </a:xfrm>
        </p:grpSpPr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0BC41FFF-6BCC-4964-8AF1-3D096D95FB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125" b="89844" l="4883" r="96680">
                          <a14:foregroundMark x1="14648" y1="55664" x2="7006" y2="54572"/>
                          <a14:foregroundMark x1="88477" y1="49414" x2="90654" y2="49259"/>
                          <a14:foregroundMark x1="54102" y1="5664" x2="54102" y2="5664"/>
                          <a14:foregroundMark x1="51953" y1="4883" x2="51953" y2="4883"/>
                          <a14:foregroundMark x1="50391" y1="6055" x2="52148" y2="6055"/>
                          <a14:foregroundMark x1="15430" y1="59180" x2="15430" y2="59180"/>
                          <a14:foregroundMark x1="15430" y1="59766" x2="14063" y2="59766"/>
                          <a14:foregroundMark x1="52148" y1="4297" x2="52148" y2="5469"/>
                          <a14:foregroundMark x1="59766" y1="5859" x2="62109" y2="7422"/>
                          <a14:foregroundMark x1="51172" y1="4492" x2="49805" y2="4492"/>
                          <a14:backgroundMark x1="48633" y1="69141" x2="5273" y2="65820"/>
                          <a14:backgroundMark x1="22266" y1="75977" x2="54297" y2="83203"/>
                          <a14:backgroundMark x1="60156" y1="74219" x2="19727" y2="72070"/>
                          <a14:backgroundMark x1="37305" y1="71289" x2="74414" y2="67578"/>
                          <a14:backgroundMark x1="74414" y1="67578" x2="74414" y2="67578"/>
                          <a14:backgroundMark x1="77734" y1="66992" x2="59766" y2="71289"/>
                          <a14:backgroundMark x1="65234" y1="74805" x2="83203" y2="80664"/>
                          <a14:backgroundMark x1="89453" y1="74414" x2="71680" y2="66406"/>
                          <a14:backgroundMark x1="77539" y1="66602" x2="87695" y2="66406"/>
                          <a14:backgroundMark x1="91797" y1="63672" x2="81445" y2="62305"/>
                          <a14:backgroundMark x1="8008" y1="58594" x2="4297" y2="56250"/>
                          <a14:backgroundMark x1="9180" y1="40625" x2="10938" y2="34375"/>
                          <a14:backgroundMark x1="11523" y1="32617" x2="7813" y2="44141"/>
                          <a14:backgroundMark x1="7813" y1="44141" x2="7422" y2="44922"/>
                          <a14:backgroundMark x1="5273" y1="47656" x2="2734" y2="54688"/>
                          <a14:backgroundMark x1="29492" y1="12109" x2="23242" y2="14258"/>
                          <a14:backgroundMark x1="22070" y1="15820" x2="16602" y2="19922"/>
                          <a14:backgroundMark x1="30859" y1="13867" x2="33203" y2="15625"/>
                          <a14:backgroundMark x1="40039" y1="6250" x2="43359" y2="3906"/>
                          <a14:backgroundMark x1="47852" y1="3711" x2="49511" y2="4030"/>
                          <a14:backgroundMark x1="69727" y1="12500" x2="70313" y2="13477"/>
                          <a14:backgroundMark x1="72852" y1="16016" x2="74414" y2="18750"/>
                          <a14:backgroundMark x1="75781" y1="24805" x2="75781" y2="25586"/>
                          <a14:backgroundMark x1="77148" y1="27344" x2="78320" y2="27344"/>
                          <a14:backgroundMark x1="80664" y1="27539" x2="82227" y2="28711"/>
                          <a14:backgroundMark x1="86719" y1="31641" x2="87891" y2="32813"/>
                          <a14:backgroundMark x1="89063" y1="36328" x2="89844" y2="38086"/>
                          <a14:backgroundMark x1="91602" y1="44141" x2="91602" y2="44141"/>
                          <a14:backgroundMark x1="94336" y1="47266" x2="94727" y2="49414"/>
                          <a14:backgroundMark x1="24805" y1="64453" x2="21094" y2="64453"/>
                          <a14:backgroundMark x1="33594" y1="63477" x2="32031" y2="64258"/>
                          <a14:backgroundMark x1="14844" y1="61719" x2="12695" y2="61719"/>
                          <a14:backgroundMark x1="14648" y1="60742" x2="14453" y2="60742"/>
                          <a14:backgroundMark x1="79492" y1="64063" x2="75000" y2="63477"/>
                          <a14:backgroundMark x1="43750" y1="64258" x2="45313" y2="64258"/>
                          <a14:backgroundMark x1="43164" y1="63086" x2="44531" y2="62500"/>
                          <a14:backgroundMark x1="34180" y1="63086" x2="32813" y2="62500"/>
                          <a14:backgroundMark x1="65430" y1="7617" x2="64453" y2="7227"/>
                          <a14:backgroundMark x1="61719" y1="65625" x2="58203" y2="656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080"/>
            <a:stretch/>
          </p:blipFill>
          <p:spPr>
            <a:xfrm>
              <a:off x="463269" y="548640"/>
              <a:ext cx="2497478" cy="1821180"/>
            </a:xfrm>
            <a:prstGeom prst="rect">
              <a:avLst/>
            </a:prstGeom>
            <a:effectLst>
              <a:glow rad="38100">
                <a:schemeClr val="bg1"/>
              </a:glow>
            </a:effec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77005E5-2378-4EDA-B3E7-6CD5C38A2AB6}"/>
                </a:ext>
              </a:extLst>
            </p:cNvPr>
            <p:cNvSpPr txBox="1"/>
            <p:nvPr/>
          </p:nvSpPr>
          <p:spPr>
            <a:xfrm>
              <a:off x="1315164" y="1174301"/>
              <a:ext cx="1036973" cy="850127"/>
            </a:xfrm>
            <a:prstGeom prst="rect">
              <a:avLst/>
            </a:prstGeom>
            <a:noFill/>
            <a:effectLst>
              <a:glow rad="63500">
                <a:schemeClr val="accent1"/>
              </a:glow>
            </a:effectLst>
          </p:spPr>
          <p:txBody>
            <a:bodyPr wrap="none" rtlCol="0">
              <a:spAutoFit/>
            </a:bodyPr>
            <a:lstStyle/>
            <a:p>
              <a:r>
                <a:rPr lang="ru-RU" sz="4400" b="1" dirty="0">
                  <a:ln w="19050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</a:rPr>
                <a:t>ЖУ</a:t>
              </a:r>
              <a:endParaRPr lang="ru-UA" sz="4400" b="1" dirty="0">
                <a:ln w="19050">
                  <a:solidFill>
                    <a:sysClr val="windowText" lastClr="000000"/>
                  </a:solidFill>
                </a:ln>
                <a:solidFill>
                  <a:schemeClr val="bg1"/>
                </a:solidFill>
              </a:endParaRPr>
            </a:p>
          </p:txBody>
        </p:sp>
      </p:grp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76A310E8-50C3-43C4-A359-7A02C2582697}"/>
              </a:ext>
            </a:extLst>
          </p:cNvPr>
          <p:cNvGrpSpPr/>
          <p:nvPr/>
        </p:nvGrpSpPr>
        <p:grpSpPr>
          <a:xfrm>
            <a:off x="2973573" y="846251"/>
            <a:ext cx="3037826" cy="1985570"/>
            <a:chOff x="2960747" y="1312039"/>
            <a:chExt cx="2319897" cy="1691687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6C76E195-FB0D-470F-A324-4182830F0E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125" b="89844" l="4883" r="96680">
                          <a14:foregroundMark x1="14648" y1="55664" x2="7006" y2="54572"/>
                          <a14:foregroundMark x1="88477" y1="49414" x2="90654" y2="49259"/>
                          <a14:foregroundMark x1="54102" y1="5664" x2="54102" y2="5664"/>
                          <a14:foregroundMark x1="51953" y1="4883" x2="51953" y2="4883"/>
                          <a14:foregroundMark x1="50391" y1="6055" x2="52148" y2="6055"/>
                          <a14:foregroundMark x1="15430" y1="59180" x2="15430" y2="59180"/>
                          <a14:foregroundMark x1="15430" y1="59766" x2="14063" y2="59766"/>
                          <a14:foregroundMark x1="52148" y1="4297" x2="52148" y2="5469"/>
                          <a14:foregroundMark x1="59766" y1="5859" x2="62109" y2="7422"/>
                          <a14:foregroundMark x1="51172" y1="4492" x2="49805" y2="4492"/>
                          <a14:backgroundMark x1="48633" y1="69141" x2="5273" y2="65820"/>
                          <a14:backgroundMark x1="22266" y1="75977" x2="54297" y2="83203"/>
                          <a14:backgroundMark x1="60156" y1="74219" x2="19727" y2="72070"/>
                          <a14:backgroundMark x1="37305" y1="71289" x2="74414" y2="67578"/>
                          <a14:backgroundMark x1="74414" y1="67578" x2="74414" y2="67578"/>
                          <a14:backgroundMark x1="77734" y1="66992" x2="59766" y2="71289"/>
                          <a14:backgroundMark x1="65234" y1="74805" x2="83203" y2="80664"/>
                          <a14:backgroundMark x1="89453" y1="74414" x2="71680" y2="66406"/>
                          <a14:backgroundMark x1="77539" y1="66602" x2="87695" y2="66406"/>
                          <a14:backgroundMark x1="91797" y1="63672" x2="81445" y2="62305"/>
                          <a14:backgroundMark x1="8008" y1="58594" x2="4297" y2="56250"/>
                          <a14:backgroundMark x1="9180" y1="40625" x2="10938" y2="34375"/>
                          <a14:backgroundMark x1="11523" y1="32617" x2="7813" y2="44141"/>
                          <a14:backgroundMark x1="7813" y1="44141" x2="7422" y2="44922"/>
                          <a14:backgroundMark x1="5273" y1="47656" x2="2734" y2="54688"/>
                          <a14:backgroundMark x1="29492" y1="12109" x2="23242" y2="14258"/>
                          <a14:backgroundMark x1="22070" y1="15820" x2="16602" y2="19922"/>
                          <a14:backgroundMark x1="30859" y1="13867" x2="33203" y2="15625"/>
                          <a14:backgroundMark x1="40039" y1="6250" x2="43359" y2="3906"/>
                          <a14:backgroundMark x1="47852" y1="3711" x2="49511" y2="4030"/>
                          <a14:backgroundMark x1="69727" y1="12500" x2="70313" y2="13477"/>
                          <a14:backgroundMark x1="72852" y1="16016" x2="74414" y2="18750"/>
                          <a14:backgroundMark x1="75781" y1="24805" x2="75781" y2="25586"/>
                          <a14:backgroundMark x1="77148" y1="27344" x2="78320" y2="27344"/>
                          <a14:backgroundMark x1="80664" y1="27539" x2="82227" y2="28711"/>
                          <a14:backgroundMark x1="86719" y1="31641" x2="87891" y2="32813"/>
                          <a14:backgroundMark x1="89063" y1="36328" x2="89844" y2="38086"/>
                          <a14:backgroundMark x1="91602" y1="44141" x2="91602" y2="44141"/>
                          <a14:backgroundMark x1="94336" y1="47266" x2="94727" y2="49414"/>
                          <a14:backgroundMark x1="24805" y1="64453" x2="21094" y2="64453"/>
                          <a14:backgroundMark x1="33594" y1="63477" x2="32031" y2="64258"/>
                          <a14:backgroundMark x1="14844" y1="61719" x2="12695" y2="61719"/>
                          <a14:backgroundMark x1="14648" y1="60742" x2="14453" y2="60742"/>
                          <a14:backgroundMark x1="79492" y1="64063" x2="75000" y2="63477"/>
                          <a14:backgroundMark x1="43750" y1="64258" x2="45313" y2="64258"/>
                          <a14:backgroundMark x1="43164" y1="63086" x2="44531" y2="62500"/>
                          <a14:backgroundMark x1="34180" y1="63086" x2="32813" y2="62500"/>
                          <a14:backgroundMark x1="65430" y1="7617" x2="64453" y2="7227"/>
                          <a14:backgroundMark x1="61719" y1="65625" x2="58203" y2="656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080"/>
            <a:stretch/>
          </p:blipFill>
          <p:spPr>
            <a:xfrm>
              <a:off x="2960747" y="1312039"/>
              <a:ext cx="2319897" cy="1691687"/>
            </a:xfrm>
            <a:prstGeom prst="rect">
              <a:avLst/>
            </a:prstGeom>
            <a:effectLst>
              <a:glow rad="38100">
                <a:schemeClr val="bg1"/>
              </a:glow>
            </a:effec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17BE3BA-C4F1-46F8-99F7-8BA3FC505342}"/>
                </a:ext>
              </a:extLst>
            </p:cNvPr>
            <p:cNvSpPr txBox="1"/>
            <p:nvPr/>
          </p:nvSpPr>
          <p:spPr>
            <a:xfrm>
              <a:off x="3729644" y="1871388"/>
              <a:ext cx="963725" cy="769441"/>
            </a:xfrm>
            <a:prstGeom prst="rect">
              <a:avLst/>
            </a:prstGeom>
            <a:noFill/>
            <a:effectLst>
              <a:glow rad="63500">
                <a:schemeClr val="accent1"/>
              </a:glow>
            </a:effectLst>
          </p:spPr>
          <p:txBody>
            <a:bodyPr wrap="none" rtlCol="0">
              <a:spAutoFit/>
            </a:bodyPr>
            <a:lstStyle/>
            <a:p>
              <a:r>
                <a:rPr lang="ru-RU" sz="4400" b="1" dirty="0">
                  <a:ln w="19050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</a:rPr>
                <a:t>ЖУ</a:t>
              </a:r>
              <a:endParaRPr lang="ru-UA" sz="4400" b="1" dirty="0">
                <a:ln w="19050">
                  <a:solidFill>
                    <a:sysClr val="windowText" lastClr="000000"/>
                  </a:solidFill>
                </a:ln>
                <a:solidFill>
                  <a:schemeClr val="bg1"/>
                </a:solidFill>
              </a:endParaRPr>
            </a:p>
          </p:txBody>
        </p:sp>
      </p:grp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F5AAEB9C-B39B-49B1-979D-980F66F13C28}"/>
              </a:ext>
            </a:extLst>
          </p:cNvPr>
          <p:cNvGrpSpPr/>
          <p:nvPr/>
        </p:nvGrpSpPr>
        <p:grpSpPr>
          <a:xfrm>
            <a:off x="5499651" y="96914"/>
            <a:ext cx="3037825" cy="2090283"/>
            <a:chOff x="2960747" y="1312039"/>
            <a:chExt cx="2277328" cy="1660645"/>
          </a:xfrm>
        </p:grpSpPr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F5D355F7-07D2-4612-A52C-824E3FBC4F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125" b="89844" l="4883" r="96680">
                          <a14:foregroundMark x1="14648" y1="55664" x2="7006" y2="54572"/>
                          <a14:foregroundMark x1="88477" y1="49414" x2="90654" y2="49259"/>
                          <a14:foregroundMark x1="54102" y1="5664" x2="54102" y2="5664"/>
                          <a14:foregroundMark x1="51953" y1="4883" x2="51953" y2="4883"/>
                          <a14:foregroundMark x1="50391" y1="6055" x2="52148" y2="6055"/>
                          <a14:foregroundMark x1="15430" y1="59180" x2="15430" y2="59180"/>
                          <a14:foregroundMark x1="15430" y1="59766" x2="14063" y2="59766"/>
                          <a14:foregroundMark x1="52148" y1="4297" x2="52148" y2="5469"/>
                          <a14:foregroundMark x1="59766" y1="5859" x2="62109" y2="7422"/>
                          <a14:foregroundMark x1="51172" y1="4492" x2="49805" y2="4492"/>
                          <a14:backgroundMark x1="48633" y1="69141" x2="5273" y2="65820"/>
                          <a14:backgroundMark x1="22266" y1="75977" x2="54297" y2="83203"/>
                          <a14:backgroundMark x1="60156" y1="74219" x2="19727" y2="72070"/>
                          <a14:backgroundMark x1="37305" y1="71289" x2="74414" y2="67578"/>
                          <a14:backgroundMark x1="74414" y1="67578" x2="74414" y2="67578"/>
                          <a14:backgroundMark x1="77734" y1="66992" x2="59766" y2="71289"/>
                          <a14:backgroundMark x1="65234" y1="74805" x2="83203" y2="80664"/>
                          <a14:backgroundMark x1="89453" y1="74414" x2="71680" y2="66406"/>
                          <a14:backgroundMark x1="77539" y1="66602" x2="87695" y2="66406"/>
                          <a14:backgroundMark x1="91797" y1="63672" x2="81445" y2="62305"/>
                          <a14:backgroundMark x1="8008" y1="58594" x2="4297" y2="56250"/>
                          <a14:backgroundMark x1="9180" y1="40625" x2="10938" y2="34375"/>
                          <a14:backgroundMark x1="11523" y1="32617" x2="7813" y2="44141"/>
                          <a14:backgroundMark x1="7813" y1="44141" x2="7422" y2="44922"/>
                          <a14:backgroundMark x1="5273" y1="47656" x2="2734" y2="54688"/>
                          <a14:backgroundMark x1="29492" y1="12109" x2="23242" y2="14258"/>
                          <a14:backgroundMark x1="22070" y1="15820" x2="16602" y2="19922"/>
                          <a14:backgroundMark x1="30859" y1="13867" x2="33203" y2="15625"/>
                          <a14:backgroundMark x1="40039" y1="6250" x2="43359" y2="3906"/>
                          <a14:backgroundMark x1="47852" y1="3711" x2="49511" y2="4030"/>
                          <a14:backgroundMark x1="69727" y1="12500" x2="70313" y2="13477"/>
                          <a14:backgroundMark x1="72852" y1="16016" x2="74414" y2="18750"/>
                          <a14:backgroundMark x1="75781" y1="24805" x2="75781" y2="25586"/>
                          <a14:backgroundMark x1="77148" y1="27344" x2="78320" y2="27344"/>
                          <a14:backgroundMark x1="80664" y1="27539" x2="82227" y2="28711"/>
                          <a14:backgroundMark x1="86719" y1="31641" x2="87891" y2="32813"/>
                          <a14:backgroundMark x1="89063" y1="36328" x2="89844" y2="38086"/>
                          <a14:backgroundMark x1="91602" y1="44141" x2="91602" y2="44141"/>
                          <a14:backgroundMark x1="94336" y1="47266" x2="94727" y2="49414"/>
                          <a14:backgroundMark x1="24805" y1="64453" x2="21094" y2="64453"/>
                          <a14:backgroundMark x1="33594" y1="63477" x2="32031" y2="64258"/>
                          <a14:backgroundMark x1="14844" y1="61719" x2="12695" y2="61719"/>
                          <a14:backgroundMark x1="14648" y1="60742" x2="14453" y2="60742"/>
                          <a14:backgroundMark x1="79492" y1="64063" x2="75000" y2="63477"/>
                          <a14:backgroundMark x1="43750" y1="64258" x2="45313" y2="64258"/>
                          <a14:backgroundMark x1="43164" y1="63086" x2="44531" y2="62500"/>
                          <a14:backgroundMark x1="34180" y1="63086" x2="32813" y2="62500"/>
                          <a14:backgroundMark x1="65430" y1="7617" x2="64453" y2="7227"/>
                          <a14:backgroundMark x1="61719" y1="65625" x2="58203" y2="656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080"/>
            <a:stretch/>
          </p:blipFill>
          <p:spPr>
            <a:xfrm>
              <a:off x="2960747" y="1312039"/>
              <a:ext cx="2277328" cy="1660645"/>
            </a:xfrm>
            <a:prstGeom prst="rect">
              <a:avLst/>
            </a:prstGeom>
            <a:effectLst>
              <a:glow rad="38100">
                <a:schemeClr val="bg1"/>
              </a:glow>
            </a:effec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DD42279-EA56-480D-9BDD-28F34C9CF7E5}"/>
                </a:ext>
              </a:extLst>
            </p:cNvPr>
            <p:cNvSpPr txBox="1"/>
            <p:nvPr/>
          </p:nvSpPr>
          <p:spPr>
            <a:xfrm>
              <a:off x="3750478" y="1811499"/>
              <a:ext cx="963725" cy="769441"/>
            </a:xfrm>
            <a:prstGeom prst="rect">
              <a:avLst/>
            </a:prstGeom>
            <a:noFill/>
            <a:effectLst>
              <a:glow rad="63500">
                <a:schemeClr val="accent1"/>
              </a:glow>
            </a:effectLst>
          </p:spPr>
          <p:txBody>
            <a:bodyPr wrap="none" rtlCol="0">
              <a:spAutoFit/>
            </a:bodyPr>
            <a:lstStyle/>
            <a:p>
              <a:r>
                <a:rPr lang="ru-RU" sz="4400" b="1" dirty="0">
                  <a:ln w="19050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</a:rPr>
                <a:t>ЖУ</a:t>
              </a:r>
              <a:endParaRPr lang="ru-UA" sz="4400" b="1" dirty="0">
                <a:ln w="19050">
                  <a:solidFill>
                    <a:sysClr val="windowText" lastClr="000000"/>
                  </a:solidFill>
                </a:ln>
                <a:solidFill>
                  <a:schemeClr val="bg1"/>
                </a:solidFill>
              </a:endParaRPr>
            </a:p>
          </p:txBody>
        </p:sp>
      </p:grp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A9FB6D9F-6FCA-44A0-944D-748DA587DE15}"/>
              </a:ext>
            </a:extLst>
          </p:cNvPr>
          <p:cNvGrpSpPr/>
          <p:nvPr/>
        </p:nvGrpSpPr>
        <p:grpSpPr>
          <a:xfrm>
            <a:off x="2396413" y="2647855"/>
            <a:ext cx="4215989" cy="4202698"/>
            <a:chOff x="1283663" y="2655302"/>
            <a:chExt cx="3098118" cy="3098118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FE4CF856-4DCD-48E9-B9A5-17961EA729F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3663" y="2655302"/>
              <a:ext cx="3098118" cy="3098118"/>
            </a:xfrm>
            <a:prstGeom prst="rect">
              <a:avLst/>
            </a:prstGeom>
            <a:effectLst>
              <a:glow rad="25400">
                <a:schemeClr val="bg1"/>
              </a:glow>
            </a:effec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CBDD512-6035-4AA4-8967-0DEAB9420E1F}"/>
                </a:ext>
              </a:extLst>
            </p:cNvPr>
            <p:cNvSpPr txBox="1"/>
            <p:nvPr/>
          </p:nvSpPr>
          <p:spPr>
            <a:xfrm>
              <a:off x="2056052" y="3042051"/>
              <a:ext cx="1473894" cy="1020982"/>
            </a:xfrm>
            <a:prstGeom prst="rect">
              <a:avLst/>
            </a:prstGeom>
            <a:solidFill>
              <a:schemeClr val="bg1"/>
            </a:solidFill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dirty="0">
                  <a:ln>
                    <a:solidFill>
                      <a:sysClr val="windowText" lastClr="000000"/>
                    </a:solidFill>
                  </a:ln>
                </a:rPr>
                <a:t>Молоко </a:t>
              </a:r>
            </a:p>
            <a:p>
              <a:pPr algn="ctr"/>
              <a:r>
                <a:rPr lang="ru-RU" sz="2800" dirty="0">
                  <a:ln>
                    <a:solidFill>
                      <a:sysClr val="windowText" lastClr="000000"/>
                    </a:solidFill>
                  </a:ln>
                </a:rPr>
                <a:t>налью </a:t>
              </a:r>
            </a:p>
            <a:p>
              <a:pPr algn="ctr"/>
              <a:r>
                <a:rPr lang="ru-RU" sz="2800" dirty="0">
                  <a:ln>
                    <a:solidFill>
                      <a:sysClr val="windowText" lastClr="000000"/>
                    </a:solidFill>
                  </a:ln>
                </a:rPr>
                <a:t>ежу</a:t>
              </a:r>
              <a:endParaRPr lang="ru-UA" sz="2800" dirty="0">
                <a:ln>
                  <a:solidFill>
                    <a:sysClr val="windowText" lastClr="000000"/>
                  </a:solidFill>
                </a:ln>
              </a:endParaRPr>
            </a:p>
          </p:txBody>
        </p:sp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E2618D70-8542-468A-89FC-ACE7116074D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08860" y="3965853"/>
              <a:ext cx="968278" cy="968278"/>
            </a:xfrm>
            <a:prstGeom prst="rect">
              <a:avLst/>
            </a:prstGeom>
          </p:spPr>
        </p:pic>
      </p:grpSp>
      <p:pic>
        <p:nvPicPr>
          <p:cNvPr id="21" name="Picture 2">
            <a:extLst>
              <a:ext uri="{FF2B5EF4-FFF2-40B4-BE49-F238E27FC236}">
                <a16:creationId xmlns:a16="http://schemas.microsoft.com/office/drawing/2014/main" id="{6D5CF92C-9F4D-4A25-8232-FBA8E48960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31704" y="1"/>
            <a:ext cx="651331" cy="609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подарок Рисунок 21">
            <a:extLst>
              <a:ext uri="{FF2B5EF4-FFF2-40B4-BE49-F238E27FC236}">
                <a16:creationId xmlns:a16="http://schemas.microsoft.com/office/drawing/2014/main" id="{6B3BE81B-2849-4A15-930B-420562C19D2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225969" y="5814597"/>
            <a:ext cx="700805" cy="758051"/>
          </a:xfrm>
          <a:prstGeom prst="rect">
            <a:avLst/>
          </a:prstGeom>
        </p:spPr>
      </p:pic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171E232E-248F-42F9-84E4-64B9F1CBADFB}"/>
              </a:ext>
            </a:extLst>
          </p:cNvPr>
          <p:cNvGrpSpPr/>
          <p:nvPr/>
        </p:nvGrpSpPr>
        <p:grpSpPr>
          <a:xfrm>
            <a:off x="394480" y="820917"/>
            <a:ext cx="3037826" cy="2129450"/>
            <a:chOff x="463269" y="548640"/>
            <a:chExt cx="2497478" cy="1821180"/>
          </a:xfrm>
        </p:grpSpPr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D6CA7F3A-E37B-46D7-B9FC-6F9EF0DD33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125" b="89844" l="4883" r="96680">
                          <a14:foregroundMark x1="14648" y1="55664" x2="7006" y2="54572"/>
                          <a14:foregroundMark x1="88477" y1="49414" x2="90654" y2="49259"/>
                          <a14:foregroundMark x1="54102" y1="5664" x2="54102" y2="5664"/>
                          <a14:foregroundMark x1="51953" y1="4883" x2="51953" y2="4883"/>
                          <a14:foregroundMark x1="50391" y1="6055" x2="52148" y2="6055"/>
                          <a14:foregroundMark x1="15430" y1="59180" x2="15430" y2="59180"/>
                          <a14:foregroundMark x1="15430" y1="59766" x2="14063" y2="59766"/>
                          <a14:foregroundMark x1="52148" y1="4297" x2="52148" y2="5469"/>
                          <a14:foregroundMark x1="59766" y1="5859" x2="62109" y2="7422"/>
                          <a14:foregroundMark x1="51172" y1="4492" x2="49805" y2="4492"/>
                          <a14:backgroundMark x1="48633" y1="69141" x2="5273" y2="65820"/>
                          <a14:backgroundMark x1="22266" y1="75977" x2="54297" y2="83203"/>
                          <a14:backgroundMark x1="60156" y1="74219" x2="19727" y2="72070"/>
                          <a14:backgroundMark x1="37305" y1="71289" x2="74414" y2="67578"/>
                          <a14:backgroundMark x1="74414" y1="67578" x2="74414" y2="67578"/>
                          <a14:backgroundMark x1="77734" y1="66992" x2="59766" y2="71289"/>
                          <a14:backgroundMark x1="65234" y1="74805" x2="83203" y2="80664"/>
                          <a14:backgroundMark x1="89453" y1="74414" x2="71680" y2="66406"/>
                          <a14:backgroundMark x1="77539" y1="66602" x2="87695" y2="66406"/>
                          <a14:backgroundMark x1="91797" y1="63672" x2="81445" y2="62305"/>
                          <a14:backgroundMark x1="8008" y1="58594" x2="4297" y2="56250"/>
                          <a14:backgroundMark x1="9180" y1="40625" x2="10938" y2="34375"/>
                          <a14:backgroundMark x1="11523" y1="32617" x2="7813" y2="44141"/>
                          <a14:backgroundMark x1="7813" y1="44141" x2="7422" y2="44922"/>
                          <a14:backgroundMark x1="5273" y1="47656" x2="2734" y2="54688"/>
                          <a14:backgroundMark x1="29492" y1="12109" x2="23242" y2="14258"/>
                          <a14:backgroundMark x1="22070" y1="15820" x2="16602" y2="19922"/>
                          <a14:backgroundMark x1="30859" y1="13867" x2="33203" y2="15625"/>
                          <a14:backgroundMark x1="40039" y1="6250" x2="43359" y2="3906"/>
                          <a14:backgroundMark x1="47852" y1="3711" x2="49511" y2="4030"/>
                          <a14:backgroundMark x1="69727" y1="12500" x2="70313" y2="13477"/>
                          <a14:backgroundMark x1="72852" y1="16016" x2="74414" y2="18750"/>
                          <a14:backgroundMark x1="75781" y1="24805" x2="75781" y2="25586"/>
                          <a14:backgroundMark x1="77148" y1="27344" x2="78320" y2="27344"/>
                          <a14:backgroundMark x1="80664" y1="27539" x2="82227" y2="28711"/>
                          <a14:backgroundMark x1="86719" y1="31641" x2="87891" y2="32813"/>
                          <a14:backgroundMark x1="89063" y1="36328" x2="89844" y2="38086"/>
                          <a14:backgroundMark x1="91602" y1="44141" x2="91602" y2="44141"/>
                          <a14:backgroundMark x1="94336" y1="47266" x2="94727" y2="49414"/>
                          <a14:backgroundMark x1="24805" y1="64453" x2="21094" y2="64453"/>
                          <a14:backgroundMark x1="33594" y1="63477" x2="32031" y2="64258"/>
                          <a14:backgroundMark x1="14844" y1="61719" x2="12695" y2="61719"/>
                          <a14:backgroundMark x1="14648" y1="60742" x2="14453" y2="60742"/>
                          <a14:backgroundMark x1="79492" y1="64063" x2="75000" y2="63477"/>
                          <a14:backgroundMark x1="43750" y1="64258" x2="45313" y2="64258"/>
                          <a14:backgroundMark x1="43164" y1="63086" x2="44531" y2="62500"/>
                          <a14:backgroundMark x1="34180" y1="63086" x2="32813" y2="62500"/>
                          <a14:backgroundMark x1="65430" y1="7617" x2="64453" y2="7227"/>
                          <a14:backgroundMark x1="61719" y1="65625" x2="58203" y2="656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080"/>
            <a:stretch/>
          </p:blipFill>
          <p:spPr>
            <a:xfrm>
              <a:off x="463269" y="548640"/>
              <a:ext cx="2497478" cy="1821180"/>
            </a:xfrm>
            <a:prstGeom prst="rect">
              <a:avLst/>
            </a:prstGeom>
            <a:effectLst>
              <a:glow rad="38100">
                <a:schemeClr val="bg1"/>
              </a:glow>
            </a:effectLst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9C0ECCE-3A87-4A25-B9E6-B31B1BE17EA7}"/>
                </a:ext>
              </a:extLst>
            </p:cNvPr>
            <p:cNvSpPr txBox="1"/>
            <p:nvPr/>
          </p:nvSpPr>
          <p:spPr>
            <a:xfrm>
              <a:off x="1246900" y="1187884"/>
              <a:ext cx="839747" cy="658053"/>
            </a:xfrm>
            <a:prstGeom prst="rect">
              <a:avLst/>
            </a:prstGeom>
            <a:noFill/>
            <a:effectLst>
              <a:glow rad="63500">
                <a:schemeClr val="accent1"/>
              </a:glow>
            </a:effectLst>
          </p:spPr>
          <p:txBody>
            <a:bodyPr wrap="none" rtlCol="0">
              <a:spAutoFit/>
            </a:bodyPr>
            <a:lstStyle/>
            <a:p>
              <a:r>
                <a:rPr lang="ru-RU" sz="4400" b="1" dirty="0">
                  <a:ln w="19050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</a:rPr>
                <a:t>ЖИ</a:t>
              </a:r>
              <a:endParaRPr lang="ru-UA" sz="4400" b="1" dirty="0">
                <a:ln w="19050">
                  <a:solidFill>
                    <a:sysClr val="windowText" lastClr="000000"/>
                  </a:solidFill>
                </a:ln>
                <a:solidFill>
                  <a:schemeClr val="bg1"/>
                </a:solidFill>
              </a:endParaRPr>
            </a:p>
          </p:txBody>
        </p:sp>
      </p:grp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91F3602B-A42C-4346-BD4B-C977CA322873}"/>
              </a:ext>
            </a:extLst>
          </p:cNvPr>
          <p:cNvGrpSpPr/>
          <p:nvPr/>
        </p:nvGrpSpPr>
        <p:grpSpPr>
          <a:xfrm>
            <a:off x="2900871" y="149270"/>
            <a:ext cx="3037826" cy="1985570"/>
            <a:chOff x="2960747" y="1312039"/>
            <a:chExt cx="2319897" cy="1691687"/>
          </a:xfrm>
        </p:grpSpPr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403181CB-4B97-4F5D-8B93-294A2C776E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125" b="89844" l="4883" r="96680">
                          <a14:foregroundMark x1="14648" y1="55664" x2="7006" y2="54572"/>
                          <a14:foregroundMark x1="88477" y1="49414" x2="90654" y2="49259"/>
                          <a14:foregroundMark x1="54102" y1="5664" x2="54102" y2="5664"/>
                          <a14:foregroundMark x1="51953" y1="4883" x2="51953" y2="4883"/>
                          <a14:foregroundMark x1="50391" y1="6055" x2="52148" y2="6055"/>
                          <a14:foregroundMark x1="15430" y1="59180" x2="15430" y2="59180"/>
                          <a14:foregroundMark x1="15430" y1="59766" x2="14063" y2="59766"/>
                          <a14:foregroundMark x1="52148" y1="4297" x2="52148" y2="5469"/>
                          <a14:foregroundMark x1="59766" y1="5859" x2="62109" y2="7422"/>
                          <a14:foregroundMark x1="51172" y1="4492" x2="49805" y2="4492"/>
                          <a14:backgroundMark x1="48633" y1="69141" x2="5273" y2="65820"/>
                          <a14:backgroundMark x1="22266" y1="75977" x2="54297" y2="83203"/>
                          <a14:backgroundMark x1="60156" y1="74219" x2="19727" y2="72070"/>
                          <a14:backgroundMark x1="37305" y1="71289" x2="74414" y2="67578"/>
                          <a14:backgroundMark x1="74414" y1="67578" x2="74414" y2="67578"/>
                          <a14:backgroundMark x1="77734" y1="66992" x2="59766" y2="71289"/>
                          <a14:backgroundMark x1="65234" y1="74805" x2="83203" y2="80664"/>
                          <a14:backgroundMark x1="89453" y1="74414" x2="71680" y2="66406"/>
                          <a14:backgroundMark x1="77539" y1="66602" x2="87695" y2="66406"/>
                          <a14:backgroundMark x1="91797" y1="63672" x2="81445" y2="62305"/>
                          <a14:backgroundMark x1="8008" y1="58594" x2="4297" y2="56250"/>
                          <a14:backgroundMark x1="9180" y1="40625" x2="10938" y2="34375"/>
                          <a14:backgroundMark x1="11523" y1="32617" x2="7813" y2="44141"/>
                          <a14:backgroundMark x1="7813" y1="44141" x2="7422" y2="44922"/>
                          <a14:backgroundMark x1="5273" y1="47656" x2="2734" y2="54688"/>
                          <a14:backgroundMark x1="29492" y1="12109" x2="23242" y2="14258"/>
                          <a14:backgroundMark x1="22070" y1="15820" x2="16602" y2="19922"/>
                          <a14:backgroundMark x1="30859" y1="13867" x2="33203" y2="15625"/>
                          <a14:backgroundMark x1="40039" y1="6250" x2="43359" y2="3906"/>
                          <a14:backgroundMark x1="47852" y1="3711" x2="49511" y2="4030"/>
                          <a14:backgroundMark x1="69727" y1="12500" x2="70313" y2="13477"/>
                          <a14:backgroundMark x1="72852" y1="16016" x2="74414" y2="18750"/>
                          <a14:backgroundMark x1="75781" y1="24805" x2="75781" y2="25586"/>
                          <a14:backgroundMark x1="77148" y1="27344" x2="78320" y2="27344"/>
                          <a14:backgroundMark x1="80664" y1="27539" x2="82227" y2="28711"/>
                          <a14:backgroundMark x1="86719" y1="31641" x2="87891" y2="32813"/>
                          <a14:backgroundMark x1="89063" y1="36328" x2="89844" y2="38086"/>
                          <a14:backgroundMark x1="91602" y1="44141" x2="91602" y2="44141"/>
                          <a14:backgroundMark x1="94336" y1="47266" x2="94727" y2="49414"/>
                          <a14:backgroundMark x1="24805" y1="64453" x2="21094" y2="64453"/>
                          <a14:backgroundMark x1="33594" y1="63477" x2="32031" y2="64258"/>
                          <a14:backgroundMark x1="14844" y1="61719" x2="12695" y2="61719"/>
                          <a14:backgroundMark x1="14648" y1="60742" x2="14453" y2="60742"/>
                          <a14:backgroundMark x1="79492" y1="64063" x2="75000" y2="63477"/>
                          <a14:backgroundMark x1="43750" y1="64258" x2="45313" y2="64258"/>
                          <a14:backgroundMark x1="43164" y1="63086" x2="44531" y2="62500"/>
                          <a14:backgroundMark x1="34180" y1="63086" x2="32813" y2="62500"/>
                          <a14:backgroundMark x1="65430" y1="7617" x2="64453" y2="7227"/>
                          <a14:backgroundMark x1="61719" y1="65625" x2="58203" y2="656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080"/>
            <a:stretch/>
          </p:blipFill>
          <p:spPr>
            <a:xfrm>
              <a:off x="2960747" y="1312039"/>
              <a:ext cx="2319897" cy="1691687"/>
            </a:xfrm>
            <a:prstGeom prst="rect">
              <a:avLst/>
            </a:prstGeom>
            <a:effectLst>
              <a:glow rad="38100">
                <a:schemeClr val="bg1"/>
              </a:glow>
            </a:effectLst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91AF6EA0-4AC6-49D1-9B47-24DB0B7409AA}"/>
                </a:ext>
              </a:extLst>
            </p:cNvPr>
            <p:cNvSpPr txBox="1"/>
            <p:nvPr/>
          </p:nvSpPr>
          <p:spPr>
            <a:xfrm>
              <a:off x="3702255" y="1866839"/>
              <a:ext cx="780038" cy="655557"/>
            </a:xfrm>
            <a:prstGeom prst="rect">
              <a:avLst/>
            </a:prstGeom>
            <a:noFill/>
            <a:effectLst>
              <a:glow rad="63500">
                <a:schemeClr val="accent1"/>
              </a:glow>
            </a:effectLst>
          </p:spPr>
          <p:txBody>
            <a:bodyPr wrap="none" rtlCol="0">
              <a:spAutoFit/>
            </a:bodyPr>
            <a:lstStyle/>
            <a:p>
              <a:r>
                <a:rPr lang="ru-RU" sz="4400" b="1" dirty="0">
                  <a:ln w="19050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</a:rPr>
                <a:t>ЖИ</a:t>
              </a:r>
              <a:endParaRPr lang="ru-UA" sz="4400" b="1" dirty="0">
                <a:ln w="19050">
                  <a:solidFill>
                    <a:sysClr val="windowText" lastClr="000000"/>
                  </a:solidFill>
                </a:ln>
                <a:solidFill>
                  <a:schemeClr val="bg1"/>
                </a:solidFill>
              </a:endParaRPr>
            </a:p>
          </p:txBody>
        </p:sp>
      </p:grp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6CC7F5DE-706F-43FC-9F32-8EA848AD464E}"/>
              </a:ext>
            </a:extLst>
          </p:cNvPr>
          <p:cNvGrpSpPr/>
          <p:nvPr/>
        </p:nvGrpSpPr>
        <p:grpSpPr>
          <a:xfrm>
            <a:off x="5697375" y="690164"/>
            <a:ext cx="3037825" cy="2090283"/>
            <a:chOff x="2960747" y="1312039"/>
            <a:chExt cx="2277328" cy="1660645"/>
          </a:xfrm>
        </p:grpSpPr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FCC88A7D-7CDB-4F78-B3AE-D2283288FB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125" b="89844" l="4883" r="96680">
                          <a14:foregroundMark x1="14648" y1="55664" x2="7006" y2="54572"/>
                          <a14:foregroundMark x1="88477" y1="49414" x2="90654" y2="49259"/>
                          <a14:foregroundMark x1="54102" y1="5664" x2="54102" y2="5664"/>
                          <a14:foregroundMark x1="51953" y1="4883" x2="51953" y2="4883"/>
                          <a14:foregroundMark x1="50391" y1="6055" x2="52148" y2="6055"/>
                          <a14:foregroundMark x1="15430" y1="59180" x2="15430" y2="59180"/>
                          <a14:foregroundMark x1="15430" y1="59766" x2="14063" y2="59766"/>
                          <a14:foregroundMark x1="52148" y1="4297" x2="52148" y2="5469"/>
                          <a14:foregroundMark x1="59766" y1="5859" x2="62109" y2="7422"/>
                          <a14:foregroundMark x1="51172" y1="4492" x2="49805" y2="4492"/>
                          <a14:backgroundMark x1="48633" y1="69141" x2="5273" y2="65820"/>
                          <a14:backgroundMark x1="22266" y1="75977" x2="54297" y2="83203"/>
                          <a14:backgroundMark x1="60156" y1="74219" x2="19727" y2="72070"/>
                          <a14:backgroundMark x1="37305" y1="71289" x2="74414" y2="67578"/>
                          <a14:backgroundMark x1="74414" y1="67578" x2="74414" y2="67578"/>
                          <a14:backgroundMark x1="77734" y1="66992" x2="59766" y2="71289"/>
                          <a14:backgroundMark x1="65234" y1="74805" x2="83203" y2="80664"/>
                          <a14:backgroundMark x1="89453" y1="74414" x2="71680" y2="66406"/>
                          <a14:backgroundMark x1="77539" y1="66602" x2="87695" y2="66406"/>
                          <a14:backgroundMark x1="91797" y1="63672" x2="81445" y2="62305"/>
                          <a14:backgroundMark x1="8008" y1="58594" x2="4297" y2="56250"/>
                          <a14:backgroundMark x1="9180" y1="40625" x2="10938" y2="34375"/>
                          <a14:backgroundMark x1="11523" y1="32617" x2="7813" y2="44141"/>
                          <a14:backgroundMark x1="7813" y1="44141" x2="7422" y2="44922"/>
                          <a14:backgroundMark x1="5273" y1="47656" x2="2734" y2="54688"/>
                          <a14:backgroundMark x1="29492" y1="12109" x2="23242" y2="14258"/>
                          <a14:backgroundMark x1="22070" y1="15820" x2="16602" y2="19922"/>
                          <a14:backgroundMark x1="30859" y1="13867" x2="33203" y2="15625"/>
                          <a14:backgroundMark x1="40039" y1="6250" x2="43359" y2="3906"/>
                          <a14:backgroundMark x1="47852" y1="3711" x2="49511" y2="4030"/>
                          <a14:backgroundMark x1="69727" y1="12500" x2="70313" y2="13477"/>
                          <a14:backgroundMark x1="72852" y1="16016" x2="74414" y2="18750"/>
                          <a14:backgroundMark x1="75781" y1="24805" x2="75781" y2="25586"/>
                          <a14:backgroundMark x1="77148" y1="27344" x2="78320" y2="27344"/>
                          <a14:backgroundMark x1="80664" y1="27539" x2="82227" y2="28711"/>
                          <a14:backgroundMark x1="86719" y1="31641" x2="87891" y2="32813"/>
                          <a14:backgroundMark x1="89063" y1="36328" x2="89844" y2="38086"/>
                          <a14:backgroundMark x1="91602" y1="44141" x2="91602" y2="44141"/>
                          <a14:backgroundMark x1="94336" y1="47266" x2="94727" y2="49414"/>
                          <a14:backgroundMark x1="24805" y1="64453" x2="21094" y2="64453"/>
                          <a14:backgroundMark x1="33594" y1="63477" x2="32031" y2="64258"/>
                          <a14:backgroundMark x1="14844" y1="61719" x2="12695" y2="61719"/>
                          <a14:backgroundMark x1="14648" y1="60742" x2="14453" y2="60742"/>
                          <a14:backgroundMark x1="79492" y1="64063" x2="75000" y2="63477"/>
                          <a14:backgroundMark x1="43750" y1="64258" x2="45313" y2="64258"/>
                          <a14:backgroundMark x1="43164" y1="63086" x2="44531" y2="62500"/>
                          <a14:backgroundMark x1="34180" y1="63086" x2="32813" y2="62500"/>
                          <a14:backgroundMark x1="65430" y1="7617" x2="64453" y2="7227"/>
                          <a14:backgroundMark x1="61719" y1="65625" x2="58203" y2="656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080"/>
            <a:stretch/>
          </p:blipFill>
          <p:spPr>
            <a:xfrm>
              <a:off x="2960747" y="1312039"/>
              <a:ext cx="2277328" cy="1660645"/>
            </a:xfrm>
            <a:prstGeom prst="rect">
              <a:avLst/>
            </a:prstGeom>
            <a:effectLst>
              <a:glow rad="38100">
                <a:schemeClr val="bg1"/>
              </a:glow>
            </a:effectLst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486E3367-2B8F-4F97-B3BF-BD86088CF67A}"/>
                </a:ext>
              </a:extLst>
            </p:cNvPr>
            <p:cNvSpPr txBox="1"/>
            <p:nvPr/>
          </p:nvSpPr>
          <p:spPr>
            <a:xfrm>
              <a:off x="3717563" y="1843957"/>
              <a:ext cx="765725" cy="611290"/>
            </a:xfrm>
            <a:prstGeom prst="rect">
              <a:avLst/>
            </a:prstGeom>
            <a:noFill/>
            <a:effectLst>
              <a:glow rad="63500">
                <a:schemeClr val="accent1"/>
              </a:glow>
            </a:effectLst>
          </p:spPr>
          <p:txBody>
            <a:bodyPr wrap="none" rtlCol="0">
              <a:spAutoFit/>
            </a:bodyPr>
            <a:lstStyle/>
            <a:p>
              <a:r>
                <a:rPr lang="ru-RU" sz="4400" b="1" dirty="0">
                  <a:ln w="19050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</a:rPr>
                <a:t>ЖИ</a:t>
              </a:r>
              <a:endParaRPr lang="ru-UA" sz="4400" b="1" dirty="0">
                <a:ln w="19050">
                  <a:solidFill>
                    <a:sysClr val="windowText" lastClr="000000"/>
                  </a:solidFill>
                </a:ln>
                <a:solidFill>
                  <a:schemeClr val="bg1"/>
                </a:solidFill>
              </a:endParaRPr>
            </a:p>
          </p:txBody>
        </p:sp>
      </p:grpSp>
      <p:grpSp>
        <p:nvGrpSpPr>
          <p:cNvPr id="33" name="Группа 32">
            <a:extLst>
              <a:ext uri="{FF2B5EF4-FFF2-40B4-BE49-F238E27FC236}">
                <a16:creationId xmlns:a16="http://schemas.microsoft.com/office/drawing/2014/main" id="{F2CC6633-1E72-4369-A8E8-E6D091F1B7B8}"/>
              </a:ext>
            </a:extLst>
          </p:cNvPr>
          <p:cNvGrpSpPr/>
          <p:nvPr/>
        </p:nvGrpSpPr>
        <p:grpSpPr>
          <a:xfrm>
            <a:off x="3314644" y="2562107"/>
            <a:ext cx="4215989" cy="4202698"/>
            <a:chOff x="1283663" y="2655302"/>
            <a:chExt cx="3098118" cy="3098118"/>
          </a:xfrm>
        </p:grpSpPr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E22CF658-E85B-4E3D-A57C-9248EE9F3EE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3663" y="2655302"/>
              <a:ext cx="3098118" cy="3098118"/>
            </a:xfrm>
            <a:prstGeom prst="rect">
              <a:avLst/>
            </a:prstGeom>
            <a:effectLst>
              <a:glow rad="25400">
                <a:schemeClr val="bg1"/>
              </a:glow>
            </a:effectLst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1476E584-CA61-4DB5-94C7-2A30559F9885}"/>
                </a:ext>
              </a:extLst>
            </p:cNvPr>
            <p:cNvSpPr txBox="1"/>
            <p:nvPr/>
          </p:nvSpPr>
          <p:spPr>
            <a:xfrm>
              <a:off x="1852482" y="3139130"/>
              <a:ext cx="1899947" cy="703342"/>
            </a:xfrm>
            <a:prstGeom prst="rect">
              <a:avLst/>
            </a:prstGeom>
            <a:solidFill>
              <a:schemeClr val="bg1"/>
            </a:solidFill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dirty="0">
                  <a:ln>
                    <a:solidFill>
                      <a:sysClr val="windowText" lastClr="000000"/>
                    </a:solidFill>
                  </a:ln>
                </a:rPr>
                <a:t>Лежат жирные моржи</a:t>
              </a:r>
              <a:endParaRPr lang="ru-UA" sz="2800" dirty="0">
                <a:ln>
                  <a:solidFill>
                    <a:sysClr val="windowText" lastClr="000000"/>
                  </a:solidFill>
                </a:ln>
              </a:endParaRPr>
            </a:p>
          </p:txBody>
        </p:sp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id="{455B9818-2C6D-4DE9-AB9D-6D47C4F99D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/>
          </p:blipFill>
          <p:spPr>
            <a:xfrm>
              <a:off x="2176466" y="3740375"/>
              <a:ext cx="1194838" cy="996190"/>
            </a:xfrm>
            <a:prstGeom prst="rect">
              <a:avLst/>
            </a:prstGeom>
          </p:spPr>
        </p:pic>
      </p:grp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4479C0BA-25EC-4B96-BF5A-F6B7FA1219C6}"/>
              </a:ext>
            </a:extLst>
          </p:cNvPr>
          <p:cNvGrpSpPr/>
          <p:nvPr/>
        </p:nvGrpSpPr>
        <p:grpSpPr>
          <a:xfrm>
            <a:off x="447454" y="633570"/>
            <a:ext cx="3037826" cy="2129450"/>
            <a:chOff x="463269" y="548640"/>
            <a:chExt cx="2497478" cy="1821180"/>
          </a:xfrm>
        </p:grpSpPr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72F0A66A-EBF0-42C7-8EEE-B71A7D284A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125" b="89844" l="4883" r="96680">
                          <a14:foregroundMark x1="14648" y1="55664" x2="7006" y2="54572"/>
                          <a14:foregroundMark x1="88477" y1="49414" x2="90654" y2="49259"/>
                          <a14:foregroundMark x1="54102" y1="5664" x2="54102" y2="5664"/>
                          <a14:foregroundMark x1="51953" y1="4883" x2="51953" y2="4883"/>
                          <a14:foregroundMark x1="50391" y1="6055" x2="52148" y2="6055"/>
                          <a14:foregroundMark x1="15430" y1="59180" x2="15430" y2="59180"/>
                          <a14:foregroundMark x1="15430" y1="59766" x2="14063" y2="59766"/>
                          <a14:foregroundMark x1="52148" y1="4297" x2="52148" y2="5469"/>
                          <a14:foregroundMark x1="59766" y1="5859" x2="62109" y2="7422"/>
                          <a14:foregroundMark x1="51172" y1="4492" x2="49805" y2="4492"/>
                          <a14:backgroundMark x1="48633" y1="69141" x2="5273" y2="65820"/>
                          <a14:backgroundMark x1="22266" y1="75977" x2="54297" y2="83203"/>
                          <a14:backgroundMark x1="60156" y1="74219" x2="19727" y2="72070"/>
                          <a14:backgroundMark x1="37305" y1="71289" x2="74414" y2="67578"/>
                          <a14:backgroundMark x1="74414" y1="67578" x2="74414" y2="67578"/>
                          <a14:backgroundMark x1="77734" y1="66992" x2="59766" y2="71289"/>
                          <a14:backgroundMark x1="65234" y1="74805" x2="83203" y2="80664"/>
                          <a14:backgroundMark x1="89453" y1="74414" x2="71680" y2="66406"/>
                          <a14:backgroundMark x1="77539" y1="66602" x2="87695" y2="66406"/>
                          <a14:backgroundMark x1="91797" y1="63672" x2="81445" y2="62305"/>
                          <a14:backgroundMark x1="8008" y1="58594" x2="4297" y2="56250"/>
                          <a14:backgroundMark x1="9180" y1="40625" x2="10938" y2="34375"/>
                          <a14:backgroundMark x1="11523" y1="32617" x2="7813" y2="44141"/>
                          <a14:backgroundMark x1="7813" y1="44141" x2="7422" y2="44922"/>
                          <a14:backgroundMark x1="5273" y1="47656" x2="2734" y2="54688"/>
                          <a14:backgroundMark x1="29492" y1="12109" x2="23242" y2="14258"/>
                          <a14:backgroundMark x1="22070" y1="15820" x2="16602" y2="19922"/>
                          <a14:backgroundMark x1="30859" y1="13867" x2="33203" y2="15625"/>
                          <a14:backgroundMark x1="40039" y1="6250" x2="43359" y2="3906"/>
                          <a14:backgroundMark x1="47852" y1="3711" x2="49511" y2="4030"/>
                          <a14:backgroundMark x1="69727" y1="12500" x2="70313" y2="13477"/>
                          <a14:backgroundMark x1="72852" y1="16016" x2="74414" y2="18750"/>
                          <a14:backgroundMark x1="75781" y1="24805" x2="75781" y2="25586"/>
                          <a14:backgroundMark x1="77148" y1="27344" x2="78320" y2="27344"/>
                          <a14:backgroundMark x1="80664" y1="27539" x2="82227" y2="28711"/>
                          <a14:backgroundMark x1="86719" y1="31641" x2="87891" y2="32813"/>
                          <a14:backgroundMark x1="89063" y1="36328" x2="89844" y2="38086"/>
                          <a14:backgroundMark x1="91602" y1="44141" x2="91602" y2="44141"/>
                          <a14:backgroundMark x1="94336" y1="47266" x2="94727" y2="49414"/>
                          <a14:backgroundMark x1="24805" y1="64453" x2="21094" y2="64453"/>
                          <a14:backgroundMark x1="33594" y1="63477" x2="32031" y2="64258"/>
                          <a14:backgroundMark x1="14844" y1="61719" x2="12695" y2="61719"/>
                          <a14:backgroundMark x1="14648" y1="60742" x2="14453" y2="60742"/>
                          <a14:backgroundMark x1="79492" y1="64063" x2="75000" y2="63477"/>
                          <a14:backgroundMark x1="43750" y1="64258" x2="45313" y2="64258"/>
                          <a14:backgroundMark x1="43164" y1="63086" x2="44531" y2="62500"/>
                          <a14:backgroundMark x1="34180" y1="63086" x2="32813" y2="62500"/>
                          <a14:backgroundMark x1="65430" y1="7617" x2="64453" y2="7227"/>
                          <a14:backgroundMark x1="61719" y1="65625" x2="58203" y2="656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080"/>
            <a:stretch/>
          </p:blipFill>
          <p:spPr>
            <a:xfrm>
              <a:off x="463269" y="548640"/>
              <a:ext cx="2497478" cy="1821180"/>
            </a:xfrm>
            <a:prstGeom prst="rect">
              <a:avLst/>
            </a:prstGeom>
            <a:effectLst>
              <a:glow rad="38100">
                <a:schemeClr val="bg1"/>
              </a:glow>
            </a:effectLst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821EE2C1-2940-4D03-B69E-06870FB62BAF}"/>
                </a:ext>
              </a:extLst>
            </p:cNvPr>
            <p:cNvSpPr txBox="1"/>
            <p:nvPr/>
          </p:nvSpPr>
          <p:spPr>
            <a:xfrm>
              <a:off x="1246900" y="1187884"/>
              <a:ext cx="818661" cy="658053"/>
            </a:xfrm>
            <a:prstGeom prst="rect">
              <a:avLst/>
            </a:prstGeom>
            <a:noFill/>
            <a:effectLst>
              <a:glow rad="63500">
                <a:schemeClr val="accent1"/>
              </a:glow>
            </a:effectLst>
          </p:spPr>
          <p:txBody>
            <a:bodyPr wrap="none" rtlCol="0">
              <a:spAutoFit/>
            </a:bodyPr>
            <a:lstStyle/>
            <a:p>
              <a:r>
                <a:rPr lang="ru-RU" sz="4400" b="1" dirty="0">
                  <a:ln w="19050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</a:rPr>
                <a:t>ЖА</a:t>
              </a:r>
              <a:endParaRPr lang="ru-UA" sz="4400" b="1" dirty="0">
                <a:ln w="19050">
                  <a:solidFill>
                    <a:sysClr val="windowText" lastClr="000000"/>
                  </a:solidFill>
                </a:ln>
                <a:solidFill>
                  <a:schemeClr val="bg1"/>
                </a:solidFill>
              </a:endParaRPr>
            </a:p>
          </p:txBody>
        </p:sp>
      </p:grpSp>
      <p:grpSp>
        <p:nvGrpSpPr>
          <p:cNvPr id="40" name="Группа 39">
            <a:extLst>
              <a:ext uri="{FF2B5EF4-FFF2-40B4-BE49-F238E27FC236}">
                <a16:creationId xmlns:a16="http://schemas.microsoft.com/office/drawing/2014/main" id="{CD8B9E99-2C55-47E1-9721-B095594C41B0}"/>
              </a:ext>
            </a:extLst>
          </p:cNvPr>
          <p:cNvGrpSpPr/>
          <p:nvPr/>
        </p:nvGrpSpPr>
        <p:grpSpPr>
          <a:xfrm>
            <a:off x="3117727" y="58793"/>
            <a:ext cx="3037826" cy="1985570"/>
            <a:chOff x="2960747" y="1312039"/>
            <a:chExt cx="2319897" cy="1691687"/>
          </a:xfrm>
        </p:grpSpPr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3D17E376-1F36-4DB2-80B4-9F2EB4D85D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125" b="89844" l="4883" r="96680">
                          <a14:foregroundMark x1="14648" y1="55664" x2="7006" y2="54572"/>
                          <a14:foregroundMark x1="88477" y1="49414" x2="90654" y2="49259"/>
                          <a14:foregroundMark x1="54102" y1="5664" x2="54102" y2="5664"/>
                          <a14:foregroundMark x1="51953" y1="4883" x2="51953" y2="4883"/>
                          <a14:foregroundMark x1="50391" y1="6055" x2="52148" y2="6055"/>
                          <a14:foregroundMark x1="15430" y1="59180" x2="15430" y2="59180"/>
                          <a14:foregroundMark x1="15430" y1="59766" x2="14063" y2="59766"/>
                          <a14:foregroundMark x1="52148" y1="4297" x2="52148" y2="5469"/>
                          <a14:foregroundMark x1="59766" y1="5859" x2="62109" y2="7422"/>
                          <a14:foregroundMark x1="51172" y1="4492" x2="49805" y2="4492"/>
                          <a14:backgroundMark x1="48633" y1="69141" x2="5273" y2="65820"/>
                          <a14:backgroundMark x1="22266" y1="75977" x2="54297" y2="83203"/>
                          <a14:backgroundMark x1="60156" y1="74219" x2="19727" y2="72070"/>
                          <a14:backgroundMark x1="37305" y1="71289" x2="74414" y2="67578"/>
                          <a14:backgroundMark x1="74414" y1="67578" x2="74414" y2="67578"/>
                          <a14:backgroundMark x1="77734" y1="66992" x2="59766" y2="71289"/>
                          <a14:backgroundMark x1="65234" y1="74805" x2="83203" y2="80664"/>
                          <a14:backgroundMark x1="89453" y1="74414" x2="71680" y2="66406"/>
                          <a14:backgroundMark x1="77539" y1="66602" x2="87695" y2="66406"/>
                          <a14:backgroundMark x1="91797" y1="63672" x2="81445" y2="62305"/>
                          <a14:backgroundMark x1="8008" y1="58594" x2="4297" y2="56250"/>
                          <a14:backgroundMark x1="9180" y1="40625" x2="10938" y2="34375"/>
                          <a14:backgroundMark x1="11523" y1="32617" x2="7813" y2="44141"/>
                          <a14:backgroundMark x1="7813" y1="44141" x2="7422" y2="44922"/>
                          <a14:backgroundMark x1="5273" y1="47656" x2="2734" y2="54688"/>
                          <a14:backgroundMark x1="29492" y1="12109" x2="23242" y2="14258"/>
                          <a14:backgroundMark x1="22070" y1="15820" x2="16602" y2="19922"/>
                          <a14:backgroundMark x1="30859" y1="13867" x2="33203" y2="15625"/>
                          <a14:backgroundMark x1="40039" y1="6250" x2="43359" y2="3906"/>
                          <a14:backgroundMark x1="47852" y1="3711" x2="49511" y2="4030"/>
                          <a14:backgroundMark x1="69727" y1="12500" x2="70313" y2="13477"/>
                          <a14:backgroundMark x1="72852" y1="16016" x2="74414" y2="18750"/>
                          <a14:backgroundMark x1="75781" y1="24805" x2="75781" y2="25586"/>
                          <a14:backgroundMark x1="77148" y1="27344" x2="78320" y2="27344"/>
                          <a14:backgroundMark x1="80664" y1="27539" x2="82227" y2="28711"/>
                          <a14:backgroundMark x1="86719" y1="31641" x2="87891" y2="32813"/>
                          <a14:backgroundMark x1="89063" y1="36328" x2="89844" y2="38086"/>
                          <a14:backgroundMark x1="91602" y1="44141" x2="91602" y2="44141"/>
                          <a14:backgroundMark x1="94336" y1="47266" x2="94727" y2="49414"/>
                          <a14:backgroundMark x1="24805" y1="64453" x2="21094" y2="64453"/>
                          <a14:backgroundMark x1="33594" y1="63477" x2="32031" y2="64258"/>
                          <a14:backgroundMark x1="14844" y1="61719" x2="12695" y2="61719"/>
                          <a14:backgroundMark x1="14648" y1="60742" x2="14453" y2="60742"/>
                          <a14:backgroundMark x1="79492" y1="64063" x2="75000" y2="63477"/>
                          <a14:backgroundMark x1="43750" y1="64258" x2="45313" y2="64258"/>
                          <a14:backgroundMark x1="43164" y1="63086" x2="44531" y2="62500"/>
                          <a14:backgroundMark x1="34180" y1="63086" x2="32813" y2="62500"/>
                          <a14:backgroundMark x1="65430" y1="7617" x2="64453" y2="7227"/>
                          <a14:backgroundMark x1="61719" y1="65625" x2="58203" y2="656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080"/>
            <a:stretch/>
          </p:blipFill>
          <p:spPr>
            <a:xfrm>
              <a:off x="2960747" y="1312039"/>
              <a:ext cx="2319897" cy="1691687"/>
            </a:xfrm>
            <a:prstGeom prst="rect">
              <a:avLst/>
            </a:prstGeom>
            <a:effectLst>
              <a:glow rad="38100">
                <a:schemeClr val="bg1"/>
              </a:glow>
            </a:effectLst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A963ABB6-1D72-4BC5-88B8-A6937B1AA93A}"/>
                </a:ext>
              </a:extLst>
            </p:cNvPr>
            <p:cNvSpPr txBox="1"/>
            <p:nvPr/>
          </p:nvSpPr>
          <p:spPr>
            <a:xfrm>
              <a:off x="3702255" y="1866839"/>
              <a:ext cx="760451" cy="655557"/>
            </a:xfrm>
            <a:prstGeom prst="rect">
              <a:avLst/>
            </a:prstGeom>
            <a:noFill/>
            <a:effectLst>
              <a:glow rad="63500">
                <a:schemeClr val="accent1"/>
              </a:glow>
            </a:effectLst>
          </p:spPr>
          <p:txBody>
            <a:bodyPr wrap="none" rtlCol="0">
              <a:spAutoFit/>
            </a:bodyPr>
            <a:lstStyle/>
            <a:p>
              <a:r>
                <a:rPr lang="ru-RU" sz="4400" b="1" dirty="0">
                  <a:ln w="19050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</a:rPr>
                <a:t>ЖА</a:t>
              </a:r>
              <a:endParaRPr lang="ru-UA" sz="4400" b="1" dirty="0">
                <a:ln w="19050">
                  <a:solidFill>
                    <a:sysClr val="windowText" lastClr="000000"/>
                  </a:solidFill>
                </a:ln>
                <a:solidFill>
                  <a:schemeClr val="bg1"/>
                </a:solidFill>
              </a:endParaRPr>
            </a:p>
          </p:txBody>
        </p:sp>
      </p:grpSp>
      <p:grpSp>
        <p:nvGrpSpPr>
          <p:cNvPr id="43" name="Группа 42">
            <a:extLst>
              <a:ext uri="{FF2B5EF4-FFF2-40B4-BE49-F238E27FC236}">
                <a16:creationId xmlns:a16="http://schemas.microsoft.com/office/drawing/2014/main" id="{7C10B5D0-61B9-45C7-A607-8594A70BFDBC}"/>
              </a:ext>
            </a:extLst>
          </p:cNvPr>
          <p:cNvGrpSpPr/>
          <p:nvPr/>
        </p:nvGrpSpPr>
        <p:grpSpPr>
          <a:xfrm>
            <a:off x="5664648" y="909158"/>
            <a:ext cx="3037825" cy="2090283"/>
            <a:chOff x="2960747" y="1312039"/>
            <a:chExt cx="2277328" cy="1660645"/>
          </a:xfrm>
        </p:grpSpPr>
        <p:pic>
          <p:nvPicPr>
            <p:cNvPr id="44" name="Рисунок 43">
              <a:extLst>
                <a:ext uri="{FF2B5EF4-FFF2-40B4-BE49-F238E27FC236}">
                  <a16:creationId xmlns:a16="http://schemas.microsoft.com/office/drawing/2014/main" id="{9E66CB4F-254B-4A49-9018-1A9CA09EEB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125" b="89844" l="4883" r="96680">
                          <a14:foregroundMark x1="14648" y1="55664" x2="7006" y2="54572"/>
                          <a14:foregroundMark x1="88477" y1="49414" x2="90654" y2="49259"/>
                          <a14:foregroundMark x1="54102" y1="5664" x2="54102" y2="5664"/>
                          <a14:foregroundMark x1="51953" y1="4883" x2="51953" y2="4883"/>
                          <a14:foregroundMark x1="50391" y1="6055" x2="52148" y2="6055"/>
                          <a14:foregroundMark x1="15430" y1="59180" x2="15430" y2="59180"/>
                          <a14:foregroundMark x1="15430" y1="59766" x2="14063" y2="59766"/>
                          <a14:foregroundMark x1="52148" y1="4297" x2="52148" y2="5469"/>
                          <a14:foregroundMark x1="59766" y1="5859" x2="62109" y2="7422"/>
                          <a14:foregroundMark x1="51172" y1="4492" x2="49805" y2="4492"/>
                          <a14:backgroundMark x1="48633" y1="69141" x2="5273" y2="65820"/>
                          <a14:backgroundMark x1="22266" y1="75977" x2="54297" y2="83203"/>
                          <a14:backgroundMark x1="60156" y1="74219" x2="19727" y2="72070"/>
                          <a14:backgroundMark x1="37305" y1="71289" x2="74414" y2="67578"/>
                          <a14:backgroundMark x1="74414" y1="67578" x2="74414" y2="67578"/>
                          <a14:backgroundMark x1="77734" y1="66992" x2="59766" y2="71289"/>
                          <a14:backgroundMark x1="65234" y1="74805" x2="83203" y2="80664"/>
                          <a14:backgroundMark x1="89453" y1="74414" x2="71680" y2="66406"/>
                          <a14:backgroundMark x1="77539" y1="66602" x2="87695" y2="66406"/>
                          <a14:backgroundMark x1="91797" y1="63672" x2="81445" y2="62305"/>
                          <a14:backgroundMark x1="8008" y1="58594" x2="4297" y2="56250"/>
                          <a14:backgroundMark x1="9180" y1="40625" x2="10938" y2="34375"/>
                          <a14:backgroundMark x1="11523" y1="32617" x2="7813" y2="44141"/>
                          <a14:backgroundMark x1="7813" y1="44141" x2="7422" y2="44922"/>
                          <a14:backgroundMark x1="5273" y1="47656" x2="2734" y2="54688"/>
                          <a14:backgroundMark x1="29492" y1="12109" x2="23242" y2="14258"/>
                          <a14:backgroundMark x1="22070" y1="15820" x2="16602" y2="19922"/>
                          <a14:backgroundMark x1="30859" y1="13867" x2="33203" y2="15625"/>
                          <a14:backgroundMark x1="40039" y1="6250" x2="43359" y2="3906"/>
                          <a14:backgroundMark x1="47852" y1="3711" x2="49511" y2="4030"/>
                          <a14:backgroundMark x1="69727" y1="12500" x2="70313" y2="13477"/>
                          <a14:backgroundMark x1="72852" y1="16016" x2="74414" y2="18750"/>
                          <a14:backgroundMark x1="75781" y1="24805" x2="75781" y2="25586"/>
                          <a14:backgroundMark x1="77148" y1="27344" x2="78320" y2="27344"/>
                          <a14:backgroundMark x1="80664" y1="27539" x2="82227" y2="28711"/>
                          <a14:backgroundMark x1="86719" y1="31641" x2="87891" y2="32813"/>
                          <a14:backgroundMark x1="89063" y1="36328" x2="89844" y2="38086"/>
                          <a14:backgroundMark x1="91602" y1="44141" x2="91602" y2="44141"/>
                          <a14:backgroundMark x1="94336" y1="47266" x2="94727" y2="49414"/>
                          <a14:backgroundMark x1="24805" y1="64453" x2="21094" y2="64453"/>
                          <a14:backgroundMark x1="33594" y1="63477" x2="32031" y2="64258"/>
                          <a14:backgroundMark x1="14844" y1="61719" x2="12695" y2="61719"/>
                          <a14:backgroundMark x1="14648" y1="60742" x2="14453" y2="60742"/>
                          <a14:backgroundMark x1="79492" y1="64063" x2="75000" y2="63477"/>
                          <a14:backgroundMark x1="43750" y1="64258" x2="45313" y2="64258"/>
                          <a14:backgroundMark x1="43164" y1="63086" x2="44531" y2="62500"/>
                          <a14:backgroundMark x1="34180" y1="63086" x2="32813" y2="62500"/>
                          <a14:backgroundMark x1="65430" y1="7617" x2="64453" y2="7227"/>
                          <a14:backgroundMark x1="61719" y1="65625" x2="58203" y2="656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080"/>
            <a:stretch/>
          </p:blipFill>
          <p:spPr>
            <a:xfrm>
              <a:off x="2960747" y="1312039"/>
              <a:ext cx="2277328" cy="1660645"/>
            </a:xfrm>
            <a:prstGeom prst="rect">
              <a:avLst/>
            </a:prstGeom>
            <a:effectLst>
              <a:glow rad="38100">
                <a:schemeClr val="bg1"/>
              </a:glow>
            </a:effectLst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586F0F6E-B8F1-4955-9196-C549D4C5D89E}"/>
                </a:ext>
              </a:extLst>
            </p:cNvPr>
            <p:cNvSpPr txBox="1"/>
            <p:nvPr/>
          </p:nvSpPr>
          <p:spPr>
            <a:xfrm>
              <a:off x="3717563" y="1843957"/>
              <a:ext cx="746498" cy="611290"/>
            </a:xfrm>
            <a:prstGeom prst="rect">
              <a:avLst/>
            </a:prstGeom>
            <a:noFill/>
            <a:effectLst>
              <a:glow rad="63500">
                <a:schemeClr val="accent1"/>
              </a:glow>
            </a:effectLst>
          </p:spPr>
          <p:txBody>
            <a:bodyPr wrap="none" rtlCol="0">
              <a:spAutoFit/>
            </a:bodyPr>
            <a:lstStyle/>
            <a:p>
              <a:r>
                <a:rPr lang="ru-RU" sz="4400" b="1" dirty="0">
                  <a:ln w="19050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</a:rPr>
                <a:t>ЖА</a:t>
              </a:r>
              <a:endParaRPr lang="ru-UA" sz="4400" b="1" dirty="0">
                <a:ln w="19050">
                  <a:solidFill>
                    <a:sysClr val="windowText" lastClr="000000"/>
                  </a:solidFill>
                </a:ln>
                <a:solidFill>
                  <a:schemeClr val="bg1"/>
                </a:solidFill>
              </a:endParaRPr>
            </a:p>
          </p:txBody>
        </p:sp>
      </p:grpSp>
      <p:grpSp>
        <p:nvGrpSpPr>
          <p:cNvPr id="46" name="Группа 45">
            <a:extLst>
              <a:ext uri="{FF2B5EF4-FFF2-40B4-BE49-F238E27FC236}">
                <a16:creationId xmlns:a16="http://schemas.microsoft.com/office/drawing/2014/main" id="{C2638F6D-CA05-47C2-9D85-8187A34E7D60}"/>
              </a:ext>
            </a:extLst>
          </p:cNvPr>
          <p:cNvGrpSpPr/>
          <p:nvPr/>
        </p:nvGrpSpPr>
        <p:grpSpPr>
          <a:xfrm>
            <a:off x="2011868" y="2594550"/>
            <a:ext cx="4215989" cy="4202698"/>
            <a:chOff x="1283663" y="2655302"/>
            <a:chExt cx="3098118" cy="3098118"/>
          </a:xfrm>
        </p:grpSpPr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id="{B6898DD5-C72C-457D-9C96-03CE0E1181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3663" y="2655302"/>
              <a:ext cx="3098118" cy="3098118"/>
            </a:xfrm>
            <a:prstGeom prst="rect">
              <a:avLst/>
            </a:prstGeom>
            <a:effectLst>
              <a:glow rad="25400">
                <a:schemeClr val="bg1"/>
              </a:glow>
            </a:effectLst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F0FFB8D6-5199-4BA0-A53C-B2354B08F3CA}"/>
                </a:ext>
              </a:extLst>
            </p:cNvPr>
            <p:cNvSpPr txBox="1"/>
            <p:nvPr/>
          </p:nvSpPr>
          <p:spPr>
            <a:xfrm>
              <a:off x="2095775" y="3090300"/>
              <a:ext cx="1473894" cy="703342"/>
            </a:xfrm>
            <a:prstGeom prst="rect">
              <a:avLst/>
            </a:prstGeom>
            <a:solidFill>
              <a:schemeClr val="bg1"/>
            </a:solidFill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dirty="0">
                  <a:ln>
                    <a:solidFill>
                      <a:sysClr val="windowText" lastClr="000000"/>
                    </a:solidFill>
                  </a:ln>
                </a:rPr>
                <a:t>Испугались мы ужа</a:t>
              </a:r>
              <a:endParaRPr lang="ru-UA" sz="2800" dirty="0">
                <a:ln>
                  <a:solidFill>
                    <a:sysClr val="windowText" lastClr="000000"/>
                  </a:solidFill>
                </a:ln>
              </a:endParaRPr>
            </a:p>
          </p:txBody>
        </p:sp>
        <p:pic>
          <p:nvPicPr>
            <p:cNvPr id="49" name="Рисунок 48">
              <a:extLst>
                <a:ext uri="{FF2B5EF4-FFF2-40B4-BE49-F238E27FC236}">
                  <a16:creationId xmlns:a16="http://schemas.microsoft.com/office/drawing/2014/main" id="{B66AD65D-A34A-4E96-BF5E-68A7D225788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095775" y="3808702"/>
              <a:ext cx="1473894" cy="813204"/>
            </a:xfrm>
            <a:prstGeom prst="rect">
              <a:avLst/>
            </a:prstGeom>
            <a:effectLst>
              <a:glow rad="25400">
                <a:schemeClr val="bg1"/>
              </a:glow>
            </a:effectLst>
          </p:spPr>
        </p:pic>
      </p:grpSp>
      <p:grpSp>
        <p:nvGrpSpPr>
          <p:cNvPr id="50" name="Группа 49">
            <a:extLst>
              <a:ext uri="{FF2B5EF4-FFF2-40B4-BE49-F238E27FC236}">
                <a16:creationId xmlns:a16="http://schemas.microsoft.com/office/drawing/2014/main" id="{46EB8343-1A17-413C-8B73-2842ACA030FC}"/>
              </a:ext>
            </a:extLst>
          </p:cNvPr>
          <p:cNvGrpSpPr/>
          <p:nvPr/>
        </p:nvGrpSpPr>
        <p:grpSpPr>
          <a:xfrm>
            <a:off x="295944" y="1023092"/>
            <a:ext cx="3037826" cy="2129450"/>
            <a:chOff x="463269" y="548640"/>
            <a:chExt cx="2497478" cy="1821180"/>
          </a:xfrm>
        </p:grpSpPr>
        <p:pic>
          <p:nvPicPr>
            <p:cNvPr id="51" name="Рисунок 50">
              <a:extLst>
                <a:ext uri="{FF2B5EF4-FFF2-40B4-BE49-F238E27FC236}">
                  <a16:creationId xmlns:a16="http://schemas.microsoft.com/office/drawing/2014/main" id="{34C581C1-703F-40AD-9317-011D484765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125" b="89844" l="4883" r="96680">
                          <a14:foregroundMark x1="14648" y1="55664" x2="7006" y2="54572"/>
                          <a14:foregroundMark x1="88477" y1="49414" x2="90654" y2="49259"/>
                          <a14:foregroundMark x1="54102" y1="5664" x2="54102" y2="5664"/>
                          <a14:foregroundMark x1="51953" y1="4883" x2="51953" y2="4883"/>
                          <a14:foregroundMark x1="50391" y1="6055" x2="52148" y2="6055"/>
                          <a14:foregroundMark x1="15430" y1="59180" x2="15430" y2="59180"/>
                          <a14:foregroundMark x1="15430" y1="59766" x2="14063" y2="59766"/>
                          <a14:foregroundMark x1="52148" y1="4297" x2="52148" y2="5469"/>
                          <a14:foregroundMark x1="59766" y1="5859" x2="62109" y2="7422"/>
                          <a14:foregroundMark x1="51172" y1="4492" x2="49805" y2="4492"/>
                          <a14:backgroundMark x1="48633" y1="69141" x2="5273" y2="65820"/>
                          <a14:backgroundMark x1="22266" y1="75977" x2="54297" y2="83203"/>
                          <a14:backgroundMark x1="60156" y1="74219" x2="19727" y2="72070"/>
                          <a14:backgroundMark x1="37305" y1="71289" x2="74414" y2="67578"/>
                          <a14:backgroundMark x1="74414" y1="67578" x2="74414" y2="67578"/>
                          <a14:backgroundMark x1="77734" y1="66992" x2="59766" y2="71289"/>
                          <a14:backgroundMark x1="65234" y1="74805" x2="83203" y2="80664"/>
                          <a14:backgroundMark x1="89453" y1="74414" x2="71680" y2="66406"/>
                          <a14:backgroundMark x1="77539" y1="66602" x2="87695" y2="66406"/>
                          <a14:backgroundMark x1="91797" y1="63672" x2="81445" y2="62305"/>
                          <a14:backgroundMark x1="8008" y1="58594" x2="4297" y2="56250"/>
                          <a14:backgroundMark x1="9180" y1="40625" x2="10938" y2="34375"/>
                          <a14:backgroundMark x1="11523" y1="32617" x2="7813" y2="44141"/>
                          <a14:backgroundMark x1="7813" y1="44141" x2="7422" y2="44922"/>
                          <a14:backgroundMark x1="5273" y1="47656" x2="2734" y2="54688"/>
                          <a14:backgroundMark x1="29492" y1="12109" x2="23242" y2="14258"/>
                          <a14:backgroundMark x1="22070" y1="15820" x2="16602" y2="19922"/>
                          <a14:backgroundMark x1="30859" y1="13867" x2="33203" y2="15625"/>
                          <a14:backgroundMark x1="40039" y1="6250" x2="43359" y2="3906"/>
                          <a14:backgroundMark x1="47852" y1="3711" x2="49511" y2="4030"/>
                          <a14:backgroundMark x1="69727" y1="12500" x2="70313" y2="13477"/>
                          <a14:backgroundMark x1="72852" y1="16016" x2="74414" y2="18750"/>
                          <a14:backgroundMark x1="75781" y1="24805" x2="75781" y2="25586"/>
                          <a14:backgroundMark x1="77148" y1="27344" x2="78320" y2="27344"/>
                          <a14:backgroundMark x1="80664" y1="27539" x2="82227" y2="28711"/>
                          <a14:backgroundMark x1="86719" y1="31641" x2="87891" y2="32813"/>
                          <a14:backgroundMark x1="89063" y1="36328" x2="89844" y2="38086"/>
                          <a14:backgroundMark x1="91602" y1="44141" x2="91602" y2="44141"/>
                          <a14:backgroundMark x1="94336" y1="47266" x2="94727" y2="49414"/>
                          <a14:backgroundMark x1="24805" y1="64453" x2="21094" y2="64453"/>
                          <a14:backgroundMark x1="33594" y1="63477" x2="32031" y2="64258"/>
                          <a14:backgroundMark x1="14844" y1="61719" x2="12695" y2="61719"/>
                          <a14:backgroundMark x1="14648" y1="60742" x2="14453" y2="60742"/>
                          <a14:backgroundMark x1="79492" y1="64063" x2="75000" y2="63477"/>
                          <a14:backgroundMark x1="43750" y1="64258" x2="45313" y2="64258"/>
                          <a14:backgroundMark x1="43164" y1="63086" x2="44531" y2="62500"/>
                          <a14:backgroundMark x1="34180" y1="63086" x2="32813" y2="62500"/>
                          <a14:backgroundMark x1="65430" y1="7617" x2="64453" y2="7227"/>
                          <a14:backgroundMark x1="61719" y1="65625" x2="58203" y2="656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080"/>
            <a:stretch/>
          </p:blipFill>
          <p:spPr>
            <a:xfrm>
              <a:off x="463269" y="548640"/>
              <a:ext cx="2497478" cy="1821180"/>
            </a:xfrm>
            <a:prstGeom prst="rect">
              <a:avLst/>
            </a:prstGeom>
            <a:effectLst>
              <a:glow rad="38100">
                <a:schemeClr val="bg1"/>
              </a:glow>
            </a:effectLst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E8AB01D1-A71F-4E59-B380-499FE3C477A9}"/>
                </a:ext>
              </a:extLst>
            </p:cNvPr>
            <p:cNvSpPr txBox="1"/>
            <p:nvPr/>
          </p:nvSpPr>
          <p:spPr>
            <a:xfrm>
              <a:off x="1246900" y="1187884"/>
              <a:ext cx="839747" cy="658053"/>
            </a:xfrm>
            <a:prstGeom prst="rect">
              <a:avLst/>
            </a:prstGeom>
            <a:noFill/>
            <a:effectLst>
              <a:glow rad="63500">
                <a:schemeClr val="accent1"/>
              </a:glow>
            </a:effectLst>
          </p:spPr>
          <p:txBody>
            <a:bodyPr wrap="none" rtlCol="0">
              <a:spAutoFit/>
            </a:bodyPr>
            <a:lstStyle/>
            <a:p>
              <a:r>
                <a:rPr lang="ru-RU" sz="4400" b="1" dirty="0">
                  <a:ln w="19050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</a:rPr>
                <a:t>ЖИ</a:t>
              </a:r>
              <a:endParaRPr lang="ru-UA" sz="4400" b="1" dirty="0">
                <a:ln w="19050">
                  <a:solidFill>
                    <a:sysClr val="windowText" lastClr="000000"/>
                  </a:solidFill>
                </a:ln>
                <a:solidFill>
                  <a:schemeClr val="bg1"/>
                </a:solidFill>
              </a:endParaRPr>
            </a:p>
          </p:txBody>
        </p:sp>
      </p:grpSp>
      <p:grpSp>
        <p:nvGrpSpPr>
          <p:cNvPr id="53" name="Группа 52">
            <a:extLst>
              <a:ext uri="{FF2B5EF4-FFF2-40B4-BE49-F238E27FC236}">
                <a16:creationId xmlns:a16="http://schemas.microsoft.com/office/drawing/2014/main" id="{41EBE05D-87C7-440F-BA38-2E71CF3BE5B0}"/>
              </a:ext>
            </a:extLst>
          </p:cNvPr>
          <p:cNvGrpSpPr/>
          <p:nvPr/>
        </p:nvGrpSpPr>
        <p:grpSpPr>
          <a:xfrm>
            <a:off x="2588339" y="12962"/>
            <a:ext cx="3037826" cy="1985570"/>
            <a:chOff x="2960747" y="1312039"/>
            <a:chExt cx="2319897" cy="1691687"/>
          </a:xfrm>
        </p:grpSpPr>
        <p:pic>
          <p:nvPicPr>
            <p:cNvPr id="54" name="Рисунок 53">
              <a:extLst>
                <a:ext uri="{FF2B5EF4-FFF2-40B4-BE49-F238E27FC236}">
                  <a16:creationId xmlns:a16="http://schemas.microsoft.com/office/drawing/2014/main" id="{1EC9B849-1570-43C9-9003-9505BDD329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125" b="89844" l="4883" r="96680">
                          <a14:foregroundMark x1="14648" y1="55664" x2="7006" y2="54572"/>
                          <a14:foregroundMark x1="88477" y1="49414" x2="90654" y2="49259"/>
                          <a14:foregroundMark x1="54102" y1="5664" x2="54102" y2="5664"/>
                          <a14:foregroundMark x1="51953" y1="4883" x2="51953" y2="4883"/>
                          <a14:foregroundMark x1="50391" y1="6055" x2="52148" y2="6055"/>
                          <a14:foregroundMark x1="15430" y1="59180" x2="15430" y2="59180"/>
                          <a14:foregroundMark x1="15430" y1="59766" x2="14063" y2="59766"/>
                          <a14:foregroundMark x1="52148" y1="4297" x2="52148" y2="5469"/>
                          <a14:foregroundMark x1="59766" y1="5859" x2="62109" y2="7422"/>
                          <a14:foregroundMark x1="51172" y1="4492" x2="49805" y2="4492"/>
                          <a14:backgroundMark x1="48633" y1="69141" x2="5273" y2="65820"/>
                          <a14:backgroundMark x1="22266" y1="75977" x2="54297" y2="83203"/>
                          <a14:backgroundMark x1="60156" y1="74219" x2="19727" y2="72070"/>
                          <a14:backgroundMark x1="37305" y1="71289" x2="74414" y2="67578"/>
                          <a14:backgroundMark x1="74414" y1="67578" x2="74414" y2="67578"/>
                          <a14:backgroundMark x1="77734" y1="66992" x2="59766" y2="71289"/>
                          <a14:backgroundMark x1="65234" y1="74805" x2="83203" y2="80664"/>
                          <a14:backgroundMark x1="89453" y1="74414" x2="71680" y2="66406"/>
                          <a14:backgroundMark x1="77539" y1="66602" x2="87695" y2="66406"/>
                          <a14:backgroundMark x1="91797" y1="63672" x2="81445" y2="62305"/>
                          <a14:backgroundMark x1="8008" y1="58594" x2="4297" y2="56250"/>
                          <a14:backgroundMark x1="9180" y1="40625" x2="10938" y2="34375"/>
                          <a14:backgroundMark x1="11523" y1="32617" x2="7813" y2="44141"/>
                          <a14:backgroundMark x1="7813" y1="44141" x2="7422" y2="44922"/>
                          <a14:backgroundMark x1="5273" y1="47656" x2="2734" y2="54688"/>
                          <a14:backgroundMark x1="29492" y1="12109" x2="23242" y2="14258"/>
                          <a14:backgroundMark x1="22070" y1="15820" x2="16602" y2="19922"/>
                          <a14:backgroundMark x1="30859" y1="13867" x2="33203" y2="15625"/>
                          <a14:backgroundMark x1="40039" y1="6250" x2="43359" y2="3906"/>
                          <a14:backgroundMark x1="47852" y1="3711" x2="49511" y2="4030"/>
                          <a14:backgroundMark x1="69727" y1="12500" x2="70313" y2="13477"/>
                          <a14:backgroundMark x1="72852" y1="16016" x2="74414" y2="18750"/>
                          <a14:backgroundMark x1="75781" y1="24805" x2="75781" y2="25586"/>
                          <a14:backgroundMark x1="77148" y1="27344" x2="78320" y2="27344"/>
                          <a14:backgroundMark x1="80664" y1="27539" x2="82227" y2="28711"/>
                          <a14:backgroundMark x1="86719" y1="31641" x2="87891" y2="32813"/>
                          <a14:backgroundMark x1="89063" y1="36328" x2="89844" y2="38086"/>
                          <a14:backgroundMark x1="91602" y1="44141" x2="91602" y2="44141"/>
                          <a14:backgroundMark x1="94336" y1="47266" x2="94727" y2="49414"/>
                          <a14:backgroundMark x1="24805" y1="64453" x2="21094" y2="64453"/>
                          <a14:backgroundMark x1="33594" y1="63477" x2="32031" y2="64258"/>
                          <a14:backgroundMark x1="14844" y1="61719" x2="12695" y2="61719"/>
                          <a14:backgroundMark x1="14648" y1="60742" x2="14453" y2="60742"/>
                          <a14:backgroundMark x1="79492" y1="64063" x2="75000" y2="63477"/>
                          <a14:backgroundMark x1="43750" y1="64258" x2="45313" y2="64258"/>
                          <a14:backgroundMark x1="43164" y1="63086" x2="44531" y2="62500"/>
                          <a14:backgroundMark x1="34180" y1="63086" x2="32813" y2="62500"/>
                          <a14:backgroundMark x1="65430" y1="7617" x2="64453" y2="7227"/>
                          <a14:backgroundMark x1="61719" y1="65625" x2="58203" y2="656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080"/>
            <a:stretch/>
          </p:blipFill>
          <p:spPr>
            <a:xfrm>
              <a:off x="2960747" y="1312039"/>
              <a:ext cx="2319897" cy="1691687"/>
            </a:xfrm>
            <a:prstGeom prst="rect">
              <a:avLst/>
            </a:prstGeom>
            <a:effectLst>
              <a:glow rad="38100">
                <a:schemeClr val="bg1"/>
              </a:glow>
            </a:effectLst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A26C8B2E-BFAF-41E1-BE3E-FD3A113FC02D}"/>
                </a:ext>
              </a:extLst>
            </p:cNvPr>
            <p:cNvSpPr txBox="1"/>
            <p:nvPr/>
          </p:nvSpPr>
          <p:spPr>
            <a:xfrm>
              <a:off x="3702255" y="1866839"/>
              <a:ext cx="780038" cy="655557"/>
            </a:xfrm>
            <a:prstGeom prst="rect">
              <a:avLst/>
            </a:prstGeom>
            <a:noFill/>
            <a:effectLst>
              <a:glow rad="63500">
                <a:schemeClr val="accent1"/>
              </a:glow>
            </a:effectLst>
          </p:spPr>
          <p:txBody>
            <a:bodyPr wrap="none" rtlCol="0">
              <a:spAutoFit/>
            </a:bodyPr>
            <a:lstStyle/>
            <a:p>
              <a:r>
                <a:rPr lang="ru-RU" sz="4400" b="1" dirty="0">
                  <a:ln w="19050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</a:rPr>
                <a:t>ЖИ</a:t>
              </a:r>
              <a:endParaRPr lang="ru-UA" sz="4400" b="1" dirty="0">
                <a:ln w="19050">
                  <a:solidFill>
                    <a:sysClr val="windowText" lastClr="000000"/>
                  </a:solidFill>
                </a:ln>
                <a:solidFill>
                  <a:schemeClr val="bg1"/>
                </a:solidFill>
              </a:endParaRPr>
            </a:p>
          </p:txBody>
        </p:sp>
      </p:grpSp>
      <p:grpSp>
        <p:nvGrpSpPr>
          <p:cNvPr id="56" name="Группа 55">
            <a:extLst>
              <a:ext uri="{FF2B5EF4-FFF2-40B4-BE49-F238E27FC236}">
                <a16:creationId xmlns:a16="http://schemas.microsoft.com/office/drawing/2014/main" id="{4B64F0E7-1055-41DF-83D0-EDEF1758778D}"/>
              </a:ext>
            </a:extLst>
          </p:cNvPr>
          <p:cNvGrpSpPr/>
          <p:nvPr/>
        </p:nvGrpSpPr>
        <p:grpSpPr>
          <a:xfrm>
            <a:off x="5226217" y="609310"/>
            <a:ext cx="3037825" cy="2090283"/>
            <a:chOff x="2960747" y="1312039"/>
            <a:chExt cx="2277328" cy="1660645"/>
          </a:xfrm>
        </p:grpSpPr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E1128381-D3B1-4C4F-B23C-581385017F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125" b="89844" l="4883" r="96680">
                          <a14:foregroundMark x1="14648" y1="55664" x2="7006" y2="54572"/>
                          <a14:foregroundMark x1="88477" y1="49414" x2="90654" y2="49259"/>
                          <a14:foregroundMark x1="54102" y1="5664" x2="54102" y2="5664"/>
                          <a14:foregroundMark x1="51953" y1="4883" x2="51953" y2="4883"/>
                          <a14:foregroundMark x1="50391" y1="6055" x2="52148" y2="6055"/>
                          <a14:foregroundMark x1="15430" y1="59180" x2="15430" y2="59180"/>
                          <a14:foregroundMark x1="15430" y1="59766" x2="14063" y2="59766"/>
                          <a14:foregroundMark x1="52148" y1="4297" x2="52148" y2="5469"/>
                          <a14:foregroundMark x1="59766" y1="5859" x2="62109" y2="7422"/>
                          <a14:foregroundMark x1="51172" y1="4492" x2="49805" y2="4492"/>
                          <a14:backgroundMark x1="48633" y1="69141" x2="5273" y2="65820"/>
                          <a14:backgroundMark x1="22266" y1="75977" x2="54297" y2="83203"/>
                          <a14:backgroundMark x1="60156" y1="74219" x2="19727" y2="72070"/>
                          <a14:backgroundMark x1="37305" y1="71289" x2="74414" y2="67578"/>
                          <a14:backgroundMark x1="74414" y1="67578" x2="74414" y2="67578"/>
                          <a14:backgroundMark x1="77734" y1="66992" x2="59766" y2="71289"/>
                          <a14:backgroundMark x1="65234" y1="74805" x2="83203" y2="80664"/>
                          <a14:backgroundMark x1="89453" y1="74414" x2="71680" y2="66406"/>
                          <a14:backgroundMark x1="77539" y1="66602" x2="87695" y2="66406"/>
                          <a14:backgroundMark x1="91797" y1="63672" x2="81445" y2="62305"/>
                          <a14:backgroundMark x1="8008" y1="58594" x2="4297" y2="56250"/>
                          <a14:backgroundMark x1="9180" y1="40625" x2="10938" y2="34375"/>
                          <a14:backgroundMark x1="11523" y1="32617" x2="7813" y2="44141"/>
                          <a14:backgroundMark x1="7813" y1="44141" x2="7422" y2="44922"/>
                          <a14:backgroundMark x1="5273" y1="47656" x2="2734" y2="54688"/>
                          <a14:backgroundMark x1="29492" y1="12109" x2="23242" y2="14258"/>
                          <a14:backgroundMark x1="22070" y1="15820" x2="16602" y2="19922"/>
                          <a14:backgroundMark x1="30859" y1="13867" x2="33203" y2="15625"/>
                          <a14:backgroundMark x1="40039" y1="6250" x2="43359" y2="3906"/>
                          <a14:backgroundMark x1="47852" y1="3711" x2="49511" y2="4030"/>
                          <a14:backgroundMark x1="69727" y1="12500" x2="70313" y2="13477"/>
                          <a14:backgroundMark x1="72852" y1="16016" x2="74414" y2="18750"/>
                          <a14:backgroundMark x1="75781" y1="24805" x2="75781" y2="25586"/>
                          <a14:backgroundMark x1="77148" y1="27344" x2="78320" y2="27344"/>
                          <a14:backgroundMark x1="80664" y1="27539" x2="82227" y2="28711"/>
                          <a14:backgroundMark x1="86719" y1="31641" x2="87891" y2="32813"/>
                          <a14:backgroundMark x1="89063" y1="36328" x2="89844" y2="38086"/>
                          <a14:backgroundMark x1="91602" y1="44141" x2="91602" y2="44141"/>
                          <a14:backgroundMark x1="94336" y1="47266" x2="94727" y2="49414"/>
                          <a14:backgroundMark x1="24805" y1="64453" x2="21094" y2="64453"/>
                          <a14:backgroundMark x1="33594" y1="63477" x2="32031" y2="64258"/>
                          <a14:backgroundMark x1="14844" y1="61719" x2="12695" y2="61719"/>
                          <a14:backgroundMark x1="14648" y1="60742" x2="14453" y2="60742"/>
                          <a14:backgroundMark x1="79492" y1="64063" x2="75000" y2="63477"/>
                          <a14:backgroundMark x1="43750" y1="64258" x2="45313" y2="64258"/>
                          <a14:backgroundMark x1="43164" y1="63086" x2="44531" y2="62500"/>
                          <a14:backgroundMark x1="34180" y1="63086" x2="32813" y2="62500"/>
                          <a14:backgroundMark x1="65430" y1="7617" x2="64453" y2="7227"/>
                          <a14:backgroundMark x1="61719" y1="65625" x2="58203" y2="656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080"/>
            <a:stretch/>
          </p:blipFill>
          <p:spPr>
            <a:xfrm>
              <a:off x="2960747" y="1312039"/>
              <a:ext cx="2277328" cy="1660645"/>
            </a:xfrm>
            <a:prstGeom prst="rect">
              <a:avLst/>
            </a:prstGeom>
            <a:effectLst>
              <a:glow rad="38100">
                <a:schemeClr val="bg1"/>
              </a:glow>
            </a:effectLst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981C52EA-3ABC-4671-ADF3-59BEAE111993}"/>
                </a:ext>
              </a:extLst>
            </p:cNvPr>
            <p:cNvSpPr txBox="1"/>
            <p:nvPr/>
          </p:nvSpPr>
          <p:spPr>
            <a:xfrm>
              <a:off x="3717563" y="1843957"/>
              <a:ext cx="765725" cy="611290"/>
            </a:xfrm>
            <a:prstGeom prst="rect">
              <a:avLst/>
            </a:prstGeom>
            <a:noFill/>
            <a:effectLst>
              <a:glow rad="63500">
                <a:schemeClr val="accent1"/>
              </a:glow>
            </a:effectLst>
          </p:spPr>
          <p:txBody>
            <a:bodyPr wrap="none" rtlCol="0">
              <a:spAutoFit/>
            </a:bodyPr>
            <a:lstStyle/>
            <a:p>
              <a:r>
                <a:rPr lang="ru-RU" sz="4400" b="1" dirty="0">
                  <a:ln w="19050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</a:rPr>
                <a:t>ЖИ</a:t>
              </a:r>
              <a:endParaRPr lang="ru-UA" sz="4400" b="1" dirty="0">
                <a:ln w="19050">
                  <a:solidFill>
                    <a:sysClr val="windowText" lastClr="000000"/>
                  </a:solidFill>
                </a:ln>
                <a:solidFill>
                  <a:schemeClr val="bg1"/>
                </a:solidFill>
              </a:endParaRPr>
            </a:p>
          </p:txBody>
        </p:sp>
      </p:grpSp>
      <p:grpSp>
        <p:nvGrpSpPr>
          <p:cNvPr id="59" name="Группа 58">
            <a:extLst>
              <a:ext uri="{FF2B5EF4-FFF2-40B4-BE49-F238E27FC236}">
                <a16:creationId xmlns:a16="http://schemas.microsoft.com/office/drawing/2014/main" id="{1DF34ED5-1555-4FDD-AECD-E1E1C4CAED3D}"/>
              </a:ext>
            </a:extLst>
          </p:cNvPr>
          <p:cNvGrpSpPr/>
          <p:nvPr/>
        </p:nvGrpSpPr>
        <p:grpSpPr>
          <a:xfrm>
            <a:off x="2135682" y="2742889"/>
            <a:ext cx="4215989" cy="4202698"/>
            <a:chOff x="1283663" y="2655302"/>
            <a:chExt cx="3098118" cy="3098118"/>
          </a:xfrm>
        </p:grpSpPr>
        <p:pic>
          <p:nvPicPr>
            <p:cNvPr id="60" name="Рисунок 59">
              <a:extLst>
                <a:ext uri="{FF2B5EF4-FFF2-40B4-BE49-F238E27FC236}">
                  <a16:creationId xmlns:a16="http://schemas.microsoft.com/office/drawing/2014/main" id="{53589E96-673E-42F6-93BE-84CF46214F3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3663" y="2655302"/>
              <a:ext cx="3098118" cy="3098118"/>
            </a:xfrm>
            <a:prstGeom prst="rect">
              <a:avLst/>
            </a:prstGeom>
            <a:effectLst>
              <a:glow rad="25400">
                <a:schemeClr val="bg1"/>
              </a:glow>
            </a:effectLst>
          </p:spPr>
        </p:pic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37998C6E-1666-4DB4-AC0D-36D860C252C4}"/>
                </a:ext>
              </a:extLst>
            </p:cNvPr>
            <p:cNvSpPr txBox="1"/>
            <p:nvPr/>
          </p:nvSpPr>
          <p:spPr>
            <a:xfrm>
              <a:off x="2095775" y="3090300"/>
              <a:ext cx="1473894" cy="703342"/>
            </a:xfrm>
            <a:prstGeom prst="rect">
              <a:avLst/>
            </a:prstGeom>
            <a:solidFill>
              <a:schemeClr val="bg1"/>
            </a:solidFill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dirty="0">
                  <a:ln>
                    <a:solidFill>
                      <a:sysClr val="windowText" lastClr="000000"/>
                    </a:solidFill>
                  </a:ln>
                </a:rPr>
                <a:t>Прилетели к нам чижи </a:t>
              </a:r>
              <a:endParaRPr lang="ru-UA" sz="2800" dirty="0">
                <a:ln>
                  <a:solidFill>
                    <a:sysClr val="windowText" lastClr="000000"/>
                  </a:solidFill>
                </a:ln>
              </a:endParaRPr>
            </a:p>
          </p:txBody>
        </p:sp>
        <p:pic>
          <p:nvPicPr>
            <p:cNvPr id="62" name="Рисунок 61">
              <a:extLst>
                <a:ext uri="{FF2B5EF4-FFF2-40B4-BE49-F238E27FC236}">
                  <a16:creationId xmlns:a16="http://schemas.microsoft.com/office/drawing/2014/main" id="{C159E458-0F6E-40B1-A2E0-E925CD31F5A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/>
          </p:blipFill>
          <p:spPr>
            <a:xfrm>
              <a:off x="2197689" y="3750233"/>
              <a:ext cx="1141136" cy="996190"/>
            </a:xfrm>
            <a:prstGeom prst="rect">
              <a:avLst/>
            </a:prstGeom>
            <a:effectLst>
              <a:glow rad="25400">
                <a:schemeClr val="bg1"/>
              </a:glow>
            </a:effectLst>
          </p:spPr>
        </p:pic>
      </p:grpSp>
      <p:grpSp>
        <p:nvGrpSpPr>
          <p:cNvPr id="63" name="Группа 62">
            <a:extLst>
              <a:ext uri="{FF2B5EF4-FFF2-40B4-BE49-F238E27FC236}">
                <a16:creationId xmlns:a16="http://schemas.microsoft.com/office/drawing/2014/main" id="{A71FF74C-A6B0-42D8-999B-F75D2BABB347}"/>
              </a:ext>
            </a:extLst>
          </p:cNvPr>
          <p:cNvGrpSpPr/>
          <p:nvPr/>
        </p:nvGrpSpPr>
        <p:grpSpPr>
          <a:xfrm>
            <a:off x="292952" y="147130"/>
            <a:ext cx="3037826" cy="2129450"/>
            <a:chOff x="463269" y="548640"/>
            <a:chExt cx="2497478" cy="1821180"/>
          </a:xfrm>
        </p:grpSpPr>
        <p:pic>
          <p:nvPicPr>
            <p:cNvPr id="64" name="Рисунок 63">
              <a:extLst>
                <a:ext uri="{FF2B5EF4-FFF2-40B4-BE49-F238E27FC236}">
                  <a16:creationId xmlns:a16="http://schemas.microsoft.com/office/drawing/2014/main" id="{D17961DE-746E-4863-99E4-C9BF2DB246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125" b="89844" l="4883" r="96680">
                          <a14:foregroundMark x1="14648" y1="55664" x2="7006" y2="54572"/>
                          <a14:foregroundMark x1="88477" y1="49414" x2="90654" y2="49259"/>
                          <a14:foregroundMark x1="54102" y1="5664" x2="54102" y2="5664"/>
                          <a14:foregroundMark x1="51953" y1="4883" x2="51953" y2="4883"/>
                          <a14:foregroundMark x1="50391" y1="6055" x2="52148" y2="6055"/>
                          <a14:foregroundMark x1="15430" y1="59180" x2="15430" y2="59180"/>
                          <a14:foregroundMark x1="15430" y1="59766" x2="14063" y2="59766"/>
                          <a14:foregroundMark x1="52148" y1="4297" x2="52148" y2="5469"/>
                          <a14:foregroundMark x1="59766" y1="5859" x2="62109" y2="7422"/>
                          <a14:foregroundMark x1="51172" y1="4492" x2="49805" y2="4492"/>
                          <a14:backgroundMark x1="48633" y1="69141" x2="5273" y2="65820"/>
                          <a14:backgroundMark x1="22266" y1="75977" x2="54297" y2="83203"/>
                          <a14:backgroundMark x1="60156" y1="74219" x2="19727" y2="72070"/>
                          <a14:backgroundMark x1="37305" y1="71289" x2="74414" y2="67578"/>
                          <a14:backgroundMark x1="74414" y1="67578" x2="74414" y2="67578"/>
                          <a14:backgroundMark x1="77734" y1="66992" x2="59766" y2="71289"/>
                          <a14:backgroundMark x1="65234" y1="74805" x2="83203" y2="80664"/>
                          <a14:backgroundMark x1="89453" y1="74414" x2="71680" y2="66406"/>
                          <a14:backgroundMark x1="77539" y1="66602" x2="87695" y2="66406"/>
                          <a14:backgroundMark x1="91797" y1="63672" x2="81445" y2="62305"/>
                          <a14:backgroundMark x1="8008" y1="58594" x2="4297" y2="56250"/>
                          <a14:backgroundMark x1="9180" y1="40625" x2="10938" y2="34375"/>
                          <a14:backgroundMark x1="11523" y1="32617" x2="7813" y2="44141"/>
                          <a14:backgroundMark x1="7813" y1="44141" x2="7422" y2="44922"/>
                          <a14:backgroundMark x1="5273" y1="47656" x2="2734" y2="54688"/>
                          <a14:backgroundMark x1="29492" y1="12109" x2="23242" y2="14258"/>
                          <a14:backgroundMark x1="22070" y1="15820" x2="16602" y2="19922"/>
                          <a14:backgroundMark x1="30859" y1="13867" x2="33203" y2="15625"/>
                          <a14:backgroundMark x1="40039" y1="6250" x2="43359" y2="3906"/>
                          <a14:backgroundMark x1="47852" y1="3711" x2="49511" y2="4030"/>
                          <a14:backgroundMark x1="69727" y1="12500" x2="70313" y2="13477"/>
                          <a14:backgroundMark x1="72852" y1="16016" x2="74414" y2="18750"/>
                          <a14:backgroundMark x1="75781" y1="24805" x2="75781" y2="25586"/>
                          <a14:backgroundMark x1="77148" y1="27344" x2="78320" y2="27344"/>
                          <a14:backgroundMark x1="80664" y1="27539" x2="82227" y2="28711"/>
                          <a14:backgroundMark x1="86719" y1="31641" x2="87891" y2="32813"/>
                          <a14:backgroundMark x1="89063" y1="36328" x2="89844" y2="38086"/>
                          <a14:backgroundMark x1="91602" y1="44141" x2="91602" y2="44141"/>
                          <a14:backgroundMark x1="94336" y1="47266" x2="94727" y2="49414"/>
                          <a14:backgroundMark x1="24805" y1="64453" x2="21094" y2="64453"/>
                          <a14:backgroundMark x1="33594" y1="63477" x2="32031" y2="64258"/>
                          <a14:backgroundMark x1="14844" y1="61719" x2="12695" y2="61719"/>
                          <a14:backgroundMark x1="14648" y1="60742" x2="14453" y2="60742"/>
                          <a14:backgroundMark x1="79492" y1="64063" x2="75000" y2="63477"/>
                          <a14:backgroundMark x1="43750" y1="64258" x2="45313" y2="64258"/>
                          <a14:backgroundMark x1="43164" y1="63086" x2="44531" y2="62500"/>
                          <a14:backgroundMark x1="34180" y1="63086" x2="32813" y2="62500"/>
                          <a14:backgroundMark x1="65430" y1="7617" x2="64453" y2="7227"/>
                          <a14:backgroundMark x1="61719" y1="65625" x2="58203" y2="656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080"/>
            <a:stretch/>
          </p:blipFill>
          <p:spPr>
            <a:xfrm>
              <a:off x="463269" y="548640"/>
              <a:ext cx="2497478" cy="1821180"/>
            </a:xfrm>
            <a:prstGeom prst="rect">
              <a:avLst/>
            </a:prstGeom>
            <a:effectLst>
              <a:glow rad="38100">
                <a:schemeClr val="bg1"/>
              </a:glow>
            </a:effectLst>
          </p:spPr>
        </p:pic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E00C2799-32AF-4F2D-8382-DD411A3EC6F5}"/>
                </a:ext>
              </a:extLst>
            </p:cNvPr>
            <p:cNvSpPr txBox="1"/>
            <p:nvPr/>
          </p:nvSpPr>
          <p:spPr>
            <a:xfrm>
              <a:off x="1246900" y="1187884"/>
              <a:ext cx="792304" cy="658053"/>
            </a:xfrm>
            <a:prstGeom prst="rect">
              <a:avLst/>
            </a:prstGeom>
            <a:noFill/>
            <a:effectLst>
              <a:glow rad="63500">
                <a:schemeClr val="accent1"/>
              </a:glow>
            </a:effectLst>
          </p:spPr>
          <p:txBody>
            <a:bodyPr wrap="none" rtlCol="0">
              <a:spAutoFit/>
            </a:bodyPr>
            <a:lstStyle/>
            <a:p>
              <a:r>
                <a:rPr lang="ru-RU" sz="4400" b="1" dirty="0">
                  <a:ln w="19050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</a:rPr>
                <a:t>ЖУ</a:t>
              </a:r>
              <a:endParaRPr lang="ru-UA" sz="4400" b="1" dirty="0">
                <a:ln w="19050">
                  <a:solidFill>
                    <a:sysClr val="windowText" lastClr="000000"/>
                  </a:solidFill>
                </a:ln>
                <a:solidFill>
                  <a:schemeClr val="bg1"/>
                </a:solidFill>
              </a:endParaRPr>
            </a:p>
          </p:txBody>
        </p:sp>
      </p:grpSp>
      <p:grpSp>
        <p:nvGrpSpPr>
          <p:cNvPr id="66" name="Группа 65">
            <a:extLst>
              <a:ext uri="{FF2B5EF4-FFF2-40B4-BE49-F238E27FC236}">
                <a16:creationId xmlns:a16="http://schemas.microsoft.com/office/drawing/2014/main" id="{290F95FA-9047-41E3-AC9D-3E238027E9A2}"/>
              </a:ext>
            </a:extLst>
          </p:cNvPr>
          <p:cNvGrpSpPr/>
          <p:nvPr/>
        </p:nvGrpSpPr>
        <p:grpSpPr>
          <a:xfrm>
            <a:off x="3507986" y="760897"/>
            <a:ext cx="3037826" cy="1985570"/>
            <a:chOff x="2960747" y="1312039"/>
            <a:chExt cx="2319897" cy="1691687"/>
          </a:xfrm>
        </p:grpSpPr>
        <p:pic>
          <p:nvPicPr>
            <p:cNvPr id="67" name="Рисунок 66">
              <a:extLst>
                <a:ext uri="{FF2B5EF4-FFF2-40B4-BE49-F238E27FC236}">
                  <a16:creationId xmlns:a16="http://schemas.microsoft.com/office/drawing/2014/main" id="{BE058634-1126-4C03-98A8-E1A03C1D60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125" b="89844" l="4883" r="96680">
                          <a14:foregroundMark x1="14648" y1="55664" x2="7006" y2="54572"/>
                          <a14:foregroundMark x1="88477" y1="49414" x2="90654" y2="49259"/>
                          <a14:foregroundMark x1="54102" y1="5664" x2="54102" y2="5664"/>
                          <a14:foregroundMark x1="51953" y1="4883" x2="51953" y2="4883"/>
                          <a14:foregroundMark x1="50391" y1="6055" x2="52148" y2="6055"/>
                          <a14:foregroundMark x1="15430" y1="59180" x2="15430" y2="59180"/>
                          <a14:foregroundMark x1="15430" y1="59766" x2="14063" y2="59766"/>
                          <a14:foregroundMark x1="52148" y1="4297" x2="52148" y2="5469"/>
                          <a14:foregroundMark x1="59766" y1="5859" x2="62109" y2="7422"/>
                          <a14:foregroundMark x1="51172" y1="4492" x2="49805" y2="4492"/>
                          <a14:backgroundMark x1="48633" y1="69141" x2="5273" y2="65820"/>
                          <a14:backgroundMark x1="22266" y1="75977" x2="54297" y2="83203"/>
                          <a14:backgroundMark x1="60156" y1="74219" x2="19727" y2="72070"/>
                          <a14:backgroundMark x1="37305" y1="71289" x2="74414" y2="67578"/>
                          <a14:backgroundMark x1="74414" y1="67578" x2="74414" y2="67578"/>
                          <a14:backgroundMark x1="77734" y1="66992" x2="59766" y2="71289"/>
                          <a14:backgroundMark x1="65234" y1="74805" x2="83203" y2="80664"/>
                          <a14:backgroundMark x1="89453" y1="74414" x2="71680" y2="66406"/>
                          <a14:backgroundMark x1="77539" y1="66602" x2="87695" y2="66406"/>
                          <a14:backgroundMark x1="91797" y1="63672" x2="81445" y2="62305"/>
                          <a14:backgroundMark x1="8008" y1="58594" x2="4297" y2="56250"/>
                          <a14:backgroundMark x1="9180" y1="40625" x2="10938" y2="34375"/>
                          <a14:backgroundMark x1="11523" y1="32617" x2="7813" y2="44141"/>
                          <a14:backgroundMark x1="7813" y1="44141" x2="7422" y2="44922"/>
                          <a14:backgroundMark x1="5273" y1="47656" x2="2734" y2="54688"/>
                          <a14:backgroundMark x1="29492" y1="12109" x2="23242" y2="14258"/>
                          <a14:backgroundMark x1="22070" y1="15820" x2="16602" y2="19922"/>
                          <a14:backgroundMark x1="30859" y1="13867" x2="33203" y2="15625"/>
                          <a14:backgroundMark x1="40039" y1="6250" x2="43359" y2="3906"/>
                          <a14:backgroundMark x1="47852" y1="3711" x2="49511" y2="4030"/>
                          <a14:backgroundMark x1="69727" y1="12500" x2="70313" y2="13477"/>
                          <a14:backgroundMark x1="72852" y1="16016" x2="74414" y2="18750"/>
                          <a14:backgroundMark x1="75781" y1="24805" x2="75781" y2="25586"/>
                          <a14:backgroundMark x1="77148" y1="27344" x2="78320" y2="27344"/>
                          <a14:backgroundMark x1="80664" y1="27539" x2="82227" y2="28711"/>
                          <a14:backgroundMark x1="86719" y1="31641" x2="87891" y2="32813"/>
                          <a14:backgroundMark x1="89063" y1="36328" x2="89844" y2="38086"/>
                          <a14:backgroundMark x1="91602" y1="44141" x2="91602" y2="44141"/>
                          <a14:backgroundMark x1="94336" y1="47266" x2="94727" y2="49414"/>
                          <a14:backgroundMark x1="24805" y1="64453" x2="21094" y2="64453"/>
                          <a14:backgroundMark x1="33594" y1="63477" x2="32031" y2="64258"/>
                          <a14:backgroundMark x1="14844" y1="61719" x2="12695" y2="61719"/>
                          <a14:backgroundMark x1="14648" y1="60742" x2="14453" y2="60742"/>
                          <a14:backgroundMark x1="79492" y1="64063" x2="75000" y2="63477"/>
                          <a14:backgroundMark x1="43750" y1="64258" x2="45313" y2="64258"/>
                          <a14:backgroundMark x1="43164" y1="63086" x2="44531" y2="62500"/>
                          <a14:backgroundMark x1="34180" y1="63086" x2="32813" y2="62500"/>
                          <a14:backgroundMark x1="65430" y1="7617" x2="64453" y2="7227"/>
                          <a14:backgroundMark x1="61719" y1="65625" x2="58203" y2="656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080"/>
            <a:stretch/>
          </p:blipFill>
          <p:spPr>
            <a:xfrm>
              <a:off x="2960747" y="1312039"/>
              <a:ext cx="2319897" cy="1691687"/>
            </a:xfrm>
            <a:prstGeom prst="rect">
              <a:avLst/>
            </a:prstGeom>
            <a:effectLst>
              <a:glow rad="38100">
                <a:schemeClr val="bg1"/>
              </a:glow>
            </a:effectLst>
          </p:spPr>
        </p:pic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9FE65057-2621-4F76-A17B-F4F0458AD78B}"/>
                </a:ext>
              </a:extLst>
            </p:cNvPr>
            <p:cNvSpPr txBox="1"/>
            <p:nvPr/>
          </p:nvSpPr>
          <p:spPr>
            <a:xfrm>
              <a:off x="3702255" y="1866839"/>
              <a:ext cx="735968" cy="655557"/>
            </a:xfrm>
            <a:prstGeom prst="rect">
              <a:avLst/>
            </a:prstGeom>
            <a:noFill/>
            <a:effectLst>
              <a:glow rad="63500">
                <a:schemeClr val="accent1"/>
              </a:glow>
            </a:effectLst>
          </p:spPr>
          <p:txBody>
            <a:bodyPr wrap="none" rtlCol="0">
              <a:spAutoFit/>
            </a:bodyPr>
            <a:lstStyle/>
            <a:p>
              <a:r>
                <a:rPr lang="ru-RU" sz="4400" b="1" dirty="0">
                  <a:ln w="19050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</a:rPr>
                <a:t>ЖУ</a:t>
              </a:r>
              <a:endParaRPr lang="ru-UA" sz="4400" b="1" dirty="0">
                <a:ln w="19050">
                  <a:solidFill>
                    <a:sysClr val="windowText" lastClr="000000"/>
                  </a:solidFill>
                </a:ln>
                <a:solidFill>
                  <a:schemeClr val="bg1"/>
                </a:solidFill>
              </a:endParaRPr>
            </a:p>
          </p:txBody>
        </p:sp>
      </p:grpSp>
      <p:grpSp>
        <p:nvGrpSpPr>
          <p:cNvPr id="69" name="Группа 68">
            <a:extLst>
              <a:ext uri="{FF2B5EF4-FFF2-40B4-BE49-F238E27FC236}">
                <a16:creationId xmlns:a16="http://schemas.microsoft.com/office/drawing/2014/main" id="{1DDC0580-32D8-4D2E-8822-0B13B2980BC7}"/>
              </a:ext>
            </a:extLst>
          </p:cNvPr>
          <p:cNvGrpSpPr/>
          <p:nvPr/>
        </p:nvGrpSpPr>
        <p:grpSpPr>
          <a:xfrm>
            <a:off x="6155553" y="154965"/>
            <a:ext cx="3037825" cy="2090283"/>
            <a:chOff x="2960747" y="1312039"/>
            <a:chExt cx="2277328" cy="1660645"/>
          </a:xfrm>
        </p:grpSpPr>
        <p:pic>
          <p:nvPicPr>
            <p:cNvPr id="70" name="Рисунок 69">
              <a:extLst>
                <a:ext uri="{FF2B5EF4-FFF2-40B4-BE49-F238E27FC236}">
                  <a16:creationId xmlns:a16="http://schemas.microsoft.com/office/drawing/2014/main" id="{E5D86DDA-ADA0-4A57-93E0-C9011C811E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125" b="89844" l="4883" r="96680">
                          <a14:foregroundMark x1="14648" y1="55664" x2="7006" y2="54572"/>
                          <a14:foregroundMark x1="88477" y1="49414" x2="90654" y2="49259"/>
                          <a14:foregroundMark x1="54102" y1="5664" x2="54102" y2="5664"/>
                          <a14:foregroundMark x1="51953" y1="4883" x2="51953" y2="4883"/>
                          <a14:foregroundMark x1="50391" y1="6055" x2="52148" y2="6055"/>
                          <a14:foregroundMark x1="15430" y1="59180" x2="15430" y2="59180"/>
                          <a14:foregroundMark x1="15430" y1="59766" x2="14063" y2="59766"/>
                          <a14:foregroundMark x1="52148" y1="4297" x2="52148" y2="5469"/>
                          <a14:foregroundMark x1="59766" y1="5859" x2="62109" y2="7422"/>
                          <a14:foregroundMark x1="51172" y1="4492" x2="49805" y2="4492"/>
                          <a14:backgroundMark x1="48633" y1="69141" x2="5273" y2="65820"/>
                          <a14:backgroundMark x1="22266" y1="75977" x2="54297" y2="83203"/>
                          <a14:backgroundMark x1="60156" y1="74219" x2="19727" y2="72070"/>
                          <a14:backgroundMark x1="37305" y1="71289" x2="74414" y2="67578"/>
                          <a14:backgroundMark x1="74414" y1="67578" x2="74414" y2="67578"/>
                          <a14:backgroundMark x1="77734" y1="66992" x2="59766" y2="71289"/>
                          <a14:backgroundMark x1="65234" y1="74805" x2="83203" y2="80664"/>
                          <a14:backgroundMark x1="89453" y1="74414" x2="71680" y2="66406"/>
                          <a14:backgroundMark x1="77539" y1="66602" x2="87695" y2="66406"/>
                          <a14:backgroundMark x1="91797" y1="63672" x2="81445" y2="62305"/>
                          <a14:backgroundMark x1="8008" y1="58594" x2="4297" y2="56250"/>
                          <a14:backgroundMark x1="9180" y1="40625" x2="10938" y2="34375"/>
                          <a14:backgroundMark x1="11523" y1="32617" x2="7813" y2="44141"/>
                          <a14:backgroundMark x1="7813" y1="44141" x2="7422" y2="44922"/>
                          <a14:backgroundMark x1="5273" y1="47656" x2="2734" y2="54688"/>
                          <a14:backgroundMark x1="29492" y1="12109" x2="23242" y2="14258"/>
                          <a14:backgroundMark x1="22070" y1="15820" x2="16602" y2="19922"/>
                          <a14:backgroundMark x1="30859" y1="13867" x2="33203" y2="15625"/>
                          <a14:backgroundMark x1="40039" y1="6250" x2="43359" y2="3906"/>
                          <a14:backgroundMark x1="47852" y1="3711" x2="49511" y2="4030"/>
                          <a14:backgroundMark x1="69727" y1="12500" x2="70313" y2="13477"/>
                          <a14:backgroundMark x1="72852" y1="16016" x2="74414" y2="18750"/>
                          <a14:backgroundMark x1="75781" y1="24805" x2="75781" y2="25586"/>
                          <a14:backgroundMark x1="77148" y1="27344" x2="78320" y2="27344"/>
                          <a14:backgroundMark x1="80664" y1="27539" x2="82227" y2="28711"/>
                          <a14:backgroundMark x1="86719" y1="31641" x2="87891" y2="32813"/>
                          <a14:backgroundMark x1="89063" y1="36328" x2="89844" y2="38086"/>
                          <a14:backgroundMark x1="91602" y1="44141" x2="91602" y2="44141"/>
                          <a14:backgroundMark x1="94336" y1="47266" x2="94727" y2="49414"/>
                          <a14:backgroundMark x1="24805" y1="64453" x2="21094" y2="64453"/>
                          <a14:backgroundMark x1="33594" y1="63477" x2="32031" y2="64258"/>
                          <a14:backgroundMark x1="14844" y1="61719" x2="12695" y2="61719"/>
                          <a14:backgroundMark x1="14648" y1="60742" x2="14453" y2="60742"/>
                          <a14:backgroundMark x1="79492" y1="64063" x2="75000" y2="63477"/>
                          <a14:backgroundMark x1="43750" y1="64258" x2="45313" y2="64258"/>
                          <a14:backgroundMark x1="43164" y1="63086" x2="44531" y2="62500"/>
                          <a14:backgroundMark x1="34180" y1="63086" x2="32813" y2="62500"/>
                          <a14:backgroundMark x1="65430" y1="7617" x2="64453" y2="7227"/>
                          <a14:backgroundMark x1="61719" y1="65625" x2="58203" y2="656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080"/>
            <a:stretch/>
          </p:blipFill>
          <p:spPr>
            <a:xfrm>
              <a:off x="2960747" y="1312039"/>
              <a:ext cx="2277328" cy="1660645"/>
            </a:xfrm>
            <a:prstGeom prst="rect">
              <a:avLst/>
            </a:prstGeom>
            <a:effectLst>
              <a:glow rad="38100">
                <a:schemeClr val="bg1"/>
              </a:glow>
            </a:effectLst>
          </p:spPr>
        </p:pic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C8A15E17-49E6-43C7-A07C-63B8E3C58C25}"/>
                </a:ext>
              </a:extLst>
            </p:cNvPr>
            <p:cNvSpPr txBox="1"/>
            <p:nvPr/>
          </p:nvSpPr>
          <p:spPr>
            <a:xfrm>
              <a:off x="3717563" y="1843957"/>
              <a:ext cx="722464" cy="611290"/>
            </a:xfrm>
            <a:prstGeom prst="rect">
              <a:avLst/>
            </a:prstGeom>
            <a:noFill/>
            <a:effectLst>
              <a:glow rad="63500">
                <a:schemeClr val="accent1"/>
              </a:glow>
            </a:effectLst>
          </p:spPr>
          <p:txBody>
            <a:bodyPr wrap="none" rtlCol="0">
              <a:spAutoFit/>
            </a:bodyPr>
            <a:lstStyle/>
            <a:p>
              <a:r>
                <a:rPr lang="ru-RU" sz="4400" b="1" dirty="0">
                  <a:ln w="19050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</a:rPr>
                <a:t>ЖУ</a:t>
              </a:r>
              <a:endParaRPr lang="ru-UA" sz="4400" b="1" dirty="0">
                <a:ln w="19050">
                  <a:solidFill>
                    <a:sysClr val="windowText" lastClr="000000"/>
                  </a:solidFill>
                </a:ln>
                <a:solidFill>
                  <a:schemeClr val="bg1"/>
                </a:solidFill>
              </a:endParaRPr>
            </a:p>
          </p:txBody>
        </p:sp>
      </p:grpSp>
      <p:grpSp>
        <p:nvGrpSpPr>
          <p:cNvPr id="72" name="Группа 71">
            <a:extLst>
              <a:ext uri="{FF2B5EF4-FFF2-40B4-BE49-F238E27FC236}">
                <a16:creationId xmlns:a16="http://schemas.microsoft.com/office/drawing/2014/main" id="{B76B80E9-38BC-4998-9463-5A33EDFD0449}"/>
              </a:ext>
            </a:extLst>
          </p:cNvPr>
          <p:cNvGrpSpPr/>
          <p:nvPr/>
        </p:nvGrpSpPr>
        <p:grpSpPr>
          <a:xfrm>
            <a:off x="3845080" y="2734411"/>
            <a:ext cx="4215989" cy="4202698"/>
            <a:chOff x="1283663" y="2655302"/>
            <a:chExt cx="3098118" cy="3098118"/>
          </a:xfrm>
        </p:grpSpPr>
        <p:pic>
          <p:nvPicPr>
            <p:cNvPr id="73" name="Рисунок 72">
              <a:extLst>
                <a:ext uri="{FF2B5EF4-FFF2-40B4-BE49-F238E27FC236}">
                  <a16:creationId xmlns:a16="http://schemas.microsoft.com/office/drawing/2014/main" id="{4A64A0CD-BF92-47ED-976C-54FABA481C4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3663" y="2655302"/>
              <a:ext cx="3098118" cy="3098118"/>
            </a:xfrm>
            <a:prstGeom prst="rect">
              <a:avLst/>
            </a:prstGeom>
            <a:effectLst>
              <a:glow rad="25400">
                <a:schemeClr val="bg1"/>
              </a:glow>
            </a:effectLst>
          </p:spPr>
        </p:pic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2F7ECB65-F7DD-4164-B3EE-049905564F68}"/>
                </a:ext>
              </a:extLst>
            </p:cNvPr>
            <p:cNvSpPr txBox="1"/>
            <p:nvPr/>
          </p:nvSpPr>
          <p:spPr>
            <a:xfrm>
              <a:off x="2095775" y="3090110"/>
              <a:ext cx="1473894" cy="703342"/>
            </a:xfrm>
            <a:prstGeom prst="rect">
              <a:avLst/>
            </a:prstGeom>
            <a:solidFill>
              <a:schemeClr val="bg1"/>
            </a:solidFill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dirty="0">
                  <a:ln>
                    <a:solidFill>
                      <a:sysClr val="windowText" lastClr="000000"/>
                    </a:solidFill>
                  </a:ln>
                </a:rPr>
                <a:t>В </a:t>
              </a:r>
              <a:r>
                <a:rPr lang="ru-RU" sz="2800" dirty="0" err="1">
                  <a:ln>
                    <a:solidFill>
                      <a:sysClr val="windowText" lastClr="000000"/>
                    </a:solidFill>
                  </a:ln>
                </a:rPr>
                <a:t>кровате</a:t>
              </a:r>
              <a:r>
                <a:rPr lang="ru-RU" sz="2800" dirty="0">
                  <a:ln>
                    <a:solidFill>
                      <a:sysClr val="windowText" lastClr="000000"/>
                    </a:solidFill>
                  </a:ln>
                </a:rPr>
                <a:t> я лежу </a:t>
              </a:r>
              <a:endParaRPr lang="ru-UA" sz="2800" dirty="0">
                <a:ln>
                  <a:solidFill>
                    <a:sysClr val="windowText" lastClr="000000"/>
                  </a:solidFill>
                </a:ln>
              </a:endParaRPr>
            </a:p>
          </p:txBody>
        </p:sp>
        <p:pic>
          <p:nvPicPr>
            <p:cNvPr id="75" name="Рисунок 74">
              <a:extLst>
                <a:ext uri="{FF2B5EF4-FFF2-40B4-BE49-F238E27FC236}">
                  <a16:creationId xmlns:a16="http://schemas.microsoft.com/office/drawing/2014/main" id="{66C261E7-84CF-4F81-8811-6275F07F1F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007"/>
            <a:stretch/>
          </p:blipFill>
          <p:spPr>
            <a:xfrm>
              <a:off x="2171342" y="3693329"/>
              <a:ext cx="1282797" cy="990794"/>
            </a:xfrm>
            <a:prstGeom prst="rect">
              <a:avLst/>
            </a:prstGeom>
            <a:effectLst>
              <a:glow rad="25400">
                <a:schemeClr val="bg1"/>
              </a:glow>
            </a:effectLst>
          </p:spPr>
        </p:pic>
      </p:grpSp>
      <p:grpSp>
        <p:nvGrpSpPr>
          <p:cNvPr id="76" name="Группа 75">
            <a:extLst>
              <a:ext uri="{FF2B5EF4-FFF2-40B4-BE49-F238E27FC236}">
                <a16:creationId xmlns:a16="http://schemas.microsoft.com/office/drawing/2014/main" id="{6D8049F6-9A7C-4650-ADAF-717A4B8A3FDE}"/>
              </a:ext>
            </a:extLst>
          </p:cNvPr>
          <p:cNvGrpSpPr/>
          <p:nvPr/>
        </p:nvGrpSpPr>
        <p:grpSpPr>
          <a:xfrm>
            <a:off x="447454" y="633570"/>
            <a:ext cx="3037826" cy="2129450"/>
            <a:chOff x="463269" y="548640"/>
            <a:chExt cx="2497478" cy="1821180"/>
          </a:xfrm>
        </p:grpSpPr>
        <p:pic>
          <p:nvPicPr>
            <p:cNvPr id="77" name="Рисунок 76">
              <a:extLst>
                <a:ext uri="{FF2B5EF4-FFF2-40B4-BE49-F238E27FC236}">
                  <a16:creationId xmlns:a16="http://schemas.microsoft.com/office/drawing/2014/main" id="{E752E859-9A1A-4121-9CEB-36F280AAF2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125" b="89844" l="4883" r="96680">
                          <a14:foregroundMark x1="14648" y1="55664" x2="7006" y2="54572"/>
                          <a14:foregroundMark x1="88477" y1="49414" x2="90654" y2="49259"/>
                          <a14:foregroundMark x1="54102" y1="5664" x2="54102" y2="5664"/>
                          <a14:foregroundMark x1="51953" y1="4883" x2="51953" y2="4883"/>
                          <a14:foregroundMark x1="50391" y1="6055" x2="52148" y2="6055"/>
                          <a14:foregroundMark x1="15430" y1="59180" x2="15430" y2="59180"/>
                          <a14:foregroundMark x1="15430" y1="59766" x2="14063" y2="59766"/>
                          <a14:foregroundMark x1="52148" y1="4297" x2="52148" y2="5469"/>
                          <a14:foregroundMark x1="59766" y1="5859" x2="62109" y2="7422"/>
                          <a14:foregroundMark x1="51172" y1="4492" x2="49805" y2="4492"/>
                          <a14:backgroundMark x1="48633" y1="69141" x2="5273" y2="65820"/>
                          <a14:backgroundMark x1="22266" y1="75977" x2="54297" y2="83203"/>
                          <a14:backgroundMark x1="60156" y1="74219" x2="19727" y2="72070"/>
                          <a14:backgroundMark x1="37305" y1="71289" x2="74414" y2="67578"/>
                          <a14:backgroundMark x1="74414" y1="67578" x2="74414" y2="67578"/>
                          <a14:backgroundMark x1="77734" y1="66992" x2="59766" y2="71289"/>
                          <a14:backgroundMark x1="65234" y1="74805" x2="83203" y2="80664"/>
                          <a14:backgroundMark x1="89453" y1="74414" x2="71680" y2="66406"/>
                          <a14:backgroundMark x1="77539" y1="66602" x2="87695" y2="66406"/>
                          <a14:backgroundMark x1="91797" y1="63672" x2="81445" y2="62305"/>
                          <a14:backgroundMark x1="8008" y1="58594" x2="4297" y2="56250"/>
                          <a14:backgroundMark x1="9180" y1="40625" x2="10938" y2="34375"/>
                          <a14:backgroundMark x1="11523" y1="32617" x2="7813" y2="44141"/>
                          <a14:backgroundMark x1="7813" y1="44141" x2="7422" y2="44922"/>
                          <a14:backgroundMark x1="5273" y1="47656" x2="2734" y2="54688"/>
                          <a14:backgroundMark x1="29492" y1="12109" x2="23242" y2="14258"/>
                          <a14:backgroundMark x1="22070" y1="15820" x2="16602" y2="19922"/>
                          <a14:backgroundMark x1="30859" y1="13867" x2="33203" y2="15625"/>
                          <a14:backgroundMark x1="40039" y1="6250" x2="43359" y2="3906"/>
                          <a14:backgroundMark x1="47852" y1="3711" x2="49511" y2="4030"/>
                          <a14:backgroundMark x1="69727" y1="12500" x2="70313" y2="13477"/>
                          <a14:backgroundMark x1="72852" y1="16016" x2="74414" y2="18750"/>
                          <a14:backgroundMark x1="75781" y1="24805" x2="75781" y2="25586"/>
                          <a14:backgroundMark x1="77148" y1="27344" x2="78320" y2="27344"/>
                          <a14:backgroundMark x1="80664" y1="27539" x2="82227" y2="28711"/>
                          <a14:backgroundMark x1="86719" y1="31641" x2="87891" y2="32813"/>
                          <a14:backgroundMark x1="89063" y1="36328" x2="89844" y2="38086"/>
                          <a14:backgroundMark x1="91602" y1="44141" x2="91602" y2="44141"/>
                          <a14:backgroundMark x1="94336" y1="47266" x2="94727" y2="49414"/>
                          <a14:backgroundMark x1="24805" y1="64453" x2="21094" y2="64453"/>
                          <a14:backgroundMark x1="33594" y1="63477" x2="32031" y2="64258"/>
                          <a14:backgroundMark x1="14844" y1="61719" x2="12695" y2="61719"/>
                          <a14:backgroundMark x1="14648" y1="60742" x2="14453" y2="60742"/>
                          <a14:backgroundMark x1="79492" y1="64063" x2="75000" y2="63477"/>
                          <a14:backgroundMark x1="43750" y1="64258" x2="45313" y2="64258"/>
                          <a14:backgroundMark x1="43164" y1="63086" x2="44531" y2="62500"/>
                          <a14:backgroundMark x1="34180" y1="63086" x2="32813" y2="62500"/>
                          <a14:backgroundMark x1="65430" y1="7617" x2="64453" y2="7227"/>
                          <a14:backgroundMark x1="61719" y1="65625" x2="58203" y2="656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080"/>
            <a:stretch/>
          </p:blipFill>
          <p:spPr>
            <a:xfrm>
              <a:off x="463269" y="548640"/>
              <a:ext cx="2497478" cy="1821180"/>
            </a:xfrm>
            <a:prstGeom prst="rect">
              <a:avLst/>
            </a:prstGeom>
            <a:effectLst>
              <a:glow rad="38100">
                <a:schemeClr val="bg1"/>
              </a:glow>
            </a:effectLst>
          </p:spPr>
        </p:pic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6B5DA08B-9257-4D97-AAA3-D105EEFAA3FD}"/>
                </a:ext>
              </a:extLst>
            </p:cNvPr>
            <p:cNvSpPr txBox="1"/>
            <p:nvPr/>
          </p:nvSpPr>
          <p:spPr>
            <a:xfrm>
              <a:off x="1246900" y="1187884"/>
              <a:ext cx="792304" cy="658053"/>
            </a:xfrm>
            <a:prstGeom prst="rect">
              <a:avLst/>
            </a:prstGeom>
            <a:noFill/>
            <a:effectLst>
              <a:glow rad="63500">
                <a:schemeClr val="accent1"/>
              </a:glow>
            </a:effectLst>
          </p:spPr>
          <p:txBody>
            <a:bodyPr wrap="none" rtlCol="0">
              <a:spAutoFit/>
            </a:bodyPr>
            <a:lstStyle/>
            <a:p>
              <a:r>
                <a:rPr lang="ru-RU" sz="4400" b="1" dirty="0">
                  <a:ln w="19050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</a:rPr>
                <a:t>ЖУ</a:t>
              </a:r>
              <a:endParaRPr lang="ru-UA" sz="4400" b="1" dirty="0">
                <a:ln w="19050">
                  <a:solidFill>
                    <a:sysClr val="windowText" lastClr="000000"/>
                  </a:solidFill>
                </a:ln>
                <a:solidFill>
                  <a:schemeClr val="bg1"/>
                </a:solidFill>
              </a:endParaRPr>
            </a:p>
          </p:txBody>
        </p:sp>
      </p:grpSp>
      <p:grpSp>
        <p:nvGrpSpPr>
          <p:cNvPr id="79" name="Группа 78">
            <a:extLst>
              <a:ext uri="{FF2B5EF4-FFF2-40B4-BE49-F238E27FC236}">
                <a16:creationId xmlns:a16="http://schemas.microsoft.com/office/drawing/2014/main" id="{B247FB3F-3681-45BD-BD22-DB7DB709E653}"/>
              </a:ext>
            </a:extLst>
          </p:cNvPr>
          <p:cNvGrpSpPr/>
          <p:nvPr/>
        </p:nvGrpSpPr>
        <p:grpSpPr>
          <a:xfrm>
            <a:off x="3117727" y="58793"/>
            <a:ext cx="3037826" cy="1985570"/>
            <a:chOff x="2960747" y="1312039"/>
            <a:chExt cx="2319897" cy="1691687"/>
          </a:xfrm>
        </p:grpSpPr>
        <p:pic>
          <p:nvPicPr>
            <p:cNvPr id="80" name="Рисунок 79">
              <a:extLst>
                <a:ext uri="{FF2B5EF4-FFF2-40B4-BE49-F238E27FC236}">
                  <a16:creationId xmlns:a16="http://schemas.microsoft.com/office/drawing/2014/main" id="{2FD06DCD-9826-4404-B65D-3AA16CDD93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125" b="89844" l="4883" r="96680">
                          <a14:foregroundMark x1="14648" y1="55664" x2="7006" y2="54572"/>
                          <a14:foregroundMark x1="88477" y1="49414" x2="90654" y2="49259"/>
                          <a14:foregroundMark x1="54102" y1="5664" x2="54102" y2="5664"/>
                          <a14:foregroundMark x1="51953" y1="4883" x2="51953" y2="4883"/>
                          <a14:foregroundMark x1="50391" y1="6055" x2="52148" y2="6055"/>
                          <a14:foregroundMark x1="15430" y1="59180" x2="15430" y2="59180"/>
                          <a14:foregroundMark x1="15430" y1="59766" x2="14063" y2="59766"/>
                          <a14:foregroundMark x1="52148" y1="4297" x2="52148" y2="5469"/>
                          <a14:foregroundMark x1="59766" y1="5859" x2="62109" y2="7422"/>
                          <a14:foregroundMark x1="51172" y1="4492" x2="49805" y2="4492"/>
                          <a14:backgroundMark x1="48633" y1="69141" x2="5273" y2="65820"/>
                          <a14:backgroundMark x1="22266" y1="75977" x2="54297" y2="83203"/>
                          <a14:backgroundMark x1="60156" y1="74219" x2="19727" y2="72070"/>
                          <a14:backgroundMark x1="37305" y1="71289" x2="74414" y2="67578"/>
                          <a14:backgroundMark x1="74414" y1="67578" x2="74414" y2="67578"/>
                          <a14:backgroundMark x1="77734" y1="66992" x2="59766" y2="71289"/>
                          <a14:backgroundMark x1="65234" y1="74805" x2="83203" y2="80664"/>
                          <a14:backgroundMark x1="89453" y1="74414" x2="71680" y2="66406"/>
                          <a14:backgroundMark x1="77539" y1="66602" x2="87695" y2="66406"/>
                          <a14:backgroundMark x1="91797" y1="63672" x2="81445" y2="62305"/>
                          <a14:backgroundMark x1="8008" y1="58594" x2="4297" y2="56250"/>
                          <a14:backgroundMark x1="9180" y1="40625" x2="10938" y2="34375"/>
                          <a14:backgroundMark x1="11523" y1="32617" x2="7813" y2="44141"/>
                          <a14:backgroundMark x1="7813" y1="44141" x2="7422" y2="44922"/>
                          <a14:backgroundMark x1="5273" y1="47656" x2="2734" y2="54688"/>
                          <a14:backgroundMark x1="29492" y1="12109" x2="23242" y2="14258"/>
                          <a14:backgroundMark x1="22070" y1="15820" x2="16602" y2="19922"/>
                          <a14:backgroundMark x1="30859" y1="13867" x2="33203" y2="15625"/>
                          <a14:backgroundMark x1="40039" y1="6250" x2="43359" y2="3906"/>
                          <a14:backgroundMark x1="47852" y1="3711" x2="49511" y2="4030"/>
                          <a14:backgroundMark x1="69727" y1="12500" x2="70313" y2="13477"/>
                          <a14:backgroundMark x1="72852" y1="16016" x2="74414" y2="18750"/>
                          <a14:backgroundMark x1="75781" y1="24805" x2="75781" y2="25586"/>
                          <a14:backgroundMark x1="77148" y1="27344" x2="78320" y2="27344"/>
                          <a14:backgroundMark x1="80664" y1="27539" x2="82227" y2="28711"/>
                          <a14:backgroundMark x1="86719" y1="31641" x2="87891" y2="32813"/>
                          <a14:backgroundMark x1="89063" y1="36328" x2="89844" y2="38086"/>
                          <a14:backgroundMark x1="91602" y1="44141" x2="91602" y2="44141"/>
                          <a14:backgroundMark x1="94336" y1="47266" x2="94727" y2="49414"/>
                          <a14:backgroundMark x1="24805" y1="64453" x2="21094" y2="64453"/>
                          <a14:backgroundMark x1="33594" y1="63477" x2="32031" y2="64258"/>
                          <a14:backgroundMark x1="14844" y1="61719" x2="12695" y2="61719"/>
                          <a14:backgroundMark x1="14648" y1="60742" x2="14453" y2="60742"/>
                          <a14:backgroundMark x1="79492" y1="64063" x2="75000" y2="63477"/>
                          <a14:backgroundMark x1="43750" y1="64258" x2="45313" y2="64258"/>
                          <a14:backgroundMark x1="43164" y1="63086" x2="44531" y2="62500"/>
                          <a14:backgroundMark x1="34180" y1="63086" x2="32813" y2="62500"/>
                          <a14:backgroundMark x1="65430" y1="7617" x2="64453" y2="7227"/>
                          <a14:backgroundMark x1="61719" y1="65625" x2="58203" y2="656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080"/>
            <a:stretch/>
          </p:blipFill>
          <p:spPr>
            <a:xfrm>
              <a:off x="2960747" y="1312039"/>
              <a:ext cx="2319897" cy="1691687"/>
            </a:xfrm>
            <a:prstGeom prst="rect">
              <a:avLst/>
            </a:prstGeom>
            <a:effectLst>
              <a:glow rad="38100">
                <a:schemeClr val="bg1"/>
              </a:glow>
            </a:effectLst>
          </p:spPr>
        </p:pic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BE4FAD38-B9A9-45BB-8CCA-D3AE70827DDB}"/>
                </a:ext>
              </a:extLst>
            </p:cNvPr>
            <p:cNvSpPr txBox="1"/>
            <p:nvPr/>
          </p:nvSpPr>
          <p:spPr>
            <a:xfrm>
              <a:off x="3702255" y="1866839"/>
              <a:ext cx="735968" cy="655557"/>
            </a:xfrm>
            <a:prstGeom prst="rect">
              <a:avLst/>
            </a:prstGeom>
            <a:noFill/>
            <a:effectLst>
              <a:glow rad="63500">
                <a:schemeClr val="accent1"/>
              </a:glow>
            </a:effectLst>
          </p:spPr>
          <p:txBody>
            <a:bodyPr wrap="none" rtlCol="0">
              <a:spAutoFit/>
            </a:bodyPr>
            <a:lstStyle/>
            <a:p>
              <a:r>
                <a:rPr lang="ru-RU" sz="4400" b="1" dirty="0">
                  <a:ln w="19050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</a:rPr>
                <a:t>ЖУ</a:t>
              </a:r>
              <a:endParaRPr lang="ru-UA" sz="4400" b="1" dirty="0">
                <a:ln w="19050">
                  <a:solidFill>
                    <a:sysClr val="windowText" lastClr="000000"/>
                  </a:solidFill>
                </a:ln>
                <a:solidFill>
                  <a:schemeClr val="bg1"/>
                </a:solidFill>
              </a:endParaRPr>
            </a:p>
          </p:txBody>
        </p:sp>
      </p:grpSp>
      <p:grpSp>
        <p:nvGrpSpPr>
          <p:cNvPr id="82" name="Группа 81">
            <a:extLst>
              <a:ext uri="{FF2B5EF4-FFF2-40B4-BE49-F238E27FC236}">
                <a16:creationId xmlns:a16="http://schemas.microsoft.com/office/drawing/2014/main" id="{5C48A37F-96B4-4FA1-8C63-40C07F3E700E}"/>
              </a:ext>
            </a:extLst>
          </p:cNvPr>
          <p:cNvGrpSpPr/>
          <p:nvPr/>
        </p:nvGrpSpPr>
        <p:grpSpPr>
          <a:xfrm>
            <a:off x="5664648" y="909158"/>
            <a:ext cx="3037825" cy="2090283"/>
            <a:chOff x="2960747" y="1312039"/>
            <a:chExt cx="2277328" cy="1660645"/>
          </a:xfrm>
        </p:grpSpPr>
        <p:pic>
          <p:nvPicPr>
            <p:cNvPr id="83" name="Рисунок 82">
              <a:extLst>
                <a:ext uri="{FF2B5EF4-FFF2-40B4-BE49-F238E27FC236}">
                  <a16:creationId xmlns:a16="http://schemas.microsoft.com/office/drawing/2014/main" id="{3D5A7A90-42E0-4CDB-828E-FD3B6DFA1E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125" b="89844" l="4883" r="96680">
                          <a14:foregroundMark x1="14648" y1="55664" x2="7006" y2="54572"/>
                          <a14:foregroundMark x1="88477" y1="49414" x2="90654" y2="49259"/>
                          <a14:foregroundMark x1="54102" y1="5664" x2="54102" y2="5664"/>
                          <a14:foregroundMark x1="51953" y1="4883" x2="51953" y2="4883"/>
                          <a14:foregroundMark x1="50391" y1="6055" x2="52148" y2="6055"/>
                          <a14:foregroundMark x1="15430" y1="59180" x2="15430" y2="59180"/>
                          <a14:foregroundMark x1="15430" y1="59766" x2="14063" y2="59766"/>
                          <a14:foregroundMark x1="52148" y1="4297" x2="52148" y2="5469"/>
                          <a14:foregroundMark x1="59766" y1="5859" x2="62109" y2="7422"/>
                          <a14:foregroundMark x1="51172" y1="4492" x2="49805" y2="4492"/>
                          <a14:backgroundMark x1="48633" y1="69141" x2="5273" y2="65820"/>
                          <a14:backgroundMark x1="22266" y1="75977" x2="54297" y2="83203"/>
                          <a14:backgroundMark x1="60156" y1="74219" x2="19727" y2="72070"/>
                          <a14:backgroundMark x1="37305" y1="71289" x2="74414" y2="67578"/>
                          <a14:backgroundMark x1="74414" y1="67578" x2="74414" y2="67578"/>
                          <a14:backgroundMark x1="77734" y1="66992" x2="59766" y2="71289"/>
                          <a14:backgroundMark x1="65234" y1="74805" x2="83203" y2="80664"/>
                          <a14:backgroundMark x1="89453" y1="74414" x2="71680" y2="66406"/>
                          <a14:backgroundMark x1="77539" y1="66602" x2="87695" y2="66406"/>
                          <a14:backgroundMark x1="91797" y1="63672" x2="81445" y2="62305"/>
                          <a14:backgroundMark x1="8008" y1="58594" x2="4297" y2="56250"/>
                          <a14:backgroundMark x1="9180" y1="40625" x2="10938" y2="34375"/>
                          <a14:backgroundMark x1="11523" y1="32617" x2="7813" y2="44141"/>
                          <a14:backgroundMark x1="7813" y1="44141" x2="7422" y2="44922"/>
                          <a14:backgroundMark x1="5273" y1="47656" x2="2734" y2="54688"/>
                          <a14:backgroundMark x1="29492" y1="12109" x2="23242" y2="14258"/>
                          <a14:backgroundMark x1="22070" y1="15820" x2="16602" y2="19922"/>
                          <a14:backgroundMark x1="30859" y1="13867" x2="33203" y2="15625"/>
                          <a14:backgroundMark x1="40039" y1="6250" x2="43359" y2="3906"/>
                          <a14:backgroundMark x1="47852" y1="3711" x2="49511" y2="4030"/>
                          <a14:backgroundMark x1="69727" y1="12500" x2="70313" y2="13477"/>
                          <a14:backgroundMark x1="72852" y1="16016" x2="74414" y2="18750"/>
                          <a14:backgroundMark x1="75781" y1="24805" x2="75781" y2="25586"/>
                          <a14:backgroundMark x1="77148" y1="27344" x2="78320" y2="27344"/>
                          <a14:backgroundMark x1="80664" y1="27539" x2="82227" y2="28711"/>
                          <a14:backgroundMark x1="86719" y1="31641" x2="87891" y2="32813"/>
                          <a14:backgroundMark x1="89063" y1="36328" x2="89844" y2="38086"/>
                          <a14:backgroundMark x1="91602" y1="44141" x2="91602" y2="44141"/>
                          <a14:backgroundMark x1="94336" y1="47266" x2="94727" y2="49414"/>
                          <a14:backgroundMark x1="24805" y1="64453" x2="21094" y2="64453"/>
                          <a14:backgroundMark x1="33594" y1="63477" x2="32031" y2="64258"/>
                          <a14:backgroundMark x1="14844" y1="61719" x2="12695" y2="61719"/>
                          <a14:backgroundMark x1="14648" y1="60742" x2="14453" y2="60742"/>
                          <a14:backgroundMark x1="79492" y1="64063" x2="75000" y2="63477"/>
                          <a14:backgroundMark x1="43750" y1="64258" x2="45313" y2="64258"/>
                          <a14:backgroundMark x1="43164" y1="63086" x2="44531" y2="62500"/>
                          <a14:backgroundMark x1="34180" y1="63086" x2="32813" y2="62500"/>
                          <a14:backgroundMark x1="65430" y1="7617" x2="64453" y2="7227"/>
                          <a14:backgroundMark x1="61719" y1="65625" x2="58203" y2="656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080"/>
            <a:stretch/>
          </p:blipFill>
          <p:spPr>
            <a:xfrm>
              <a:off x="2960747" y="1312039"/>
              <a:ext cx="2277328" cy="1660645"/>
            </a:xfrm>
            <a:prstGeom prst="rect">
              <a:avLst/>
            </a:prstGeom>
            <a:effectLst>
              <a:glow rad="38100">
                <a:schemeClr val="bg1"/>
              </a:glow>
            </a:effectLst>
          </p:spPr>
        </p:pic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AD99B546-84ED-45BE-A724-D38712146C2C}"/>
                </a:ext>
              </a:extLst>
            </p:cNvPr>
            <p:cNvSpPr txBox="1"/>
            <p:nvPr/>
          </p:nvSpPr>
          <p:spPr>
            <a:xfrm>
              <a:off x="3717563" y="1843957"/>
              <a:ext cx="722464" cy="611290"/>
            </a:xfrm>
            <a:prstGeom prst="rect">
              <a:avLst/>
            </a:prstGeom>
            <a:noFill/>
            <a:effectLst>
              <a:glow rad="63500">
                <a:schemeClr val="accent1"/>
              </a:glow>
            </a:effectLst>
          </p:spPr>
          <p:txBody>
            <a:bodyPr wrap="none" rtlCol="0">
              <a:spAutoFit/>
            </a:bodyPr>
            <a:lstStyle/>
            <a:p>
              <a:r>
                <a:rPr lang="ru-RU" sz="4400" b="1" dirty="0">
                  <a:ln w="19050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</a:rPr>
                <a:t>ЖУ</a:t>
              </a:r>
              <a:endParaRPr lang="ru-UA" sz="4400" b="1" dirty="0">
                <a:ln w="19050">
                  <a:solidFill>
                    <a:sysClr val="windowText" lastClr="000000"/>
                  </a:solidFill>
                </a:ln>
                <a:solidFill>
                  <a:schemeClr val="bg1"/>
                </a:solidFill>
              </a:endParaRPr>
            </a:p>
          </p:txBody>
        </p:sp>
      </p:grpSp>
      <p:grpSp>
        <p:nvGrpSpPr>
          <p:cNvPr id="85" name="Группа 84">
            <a:extLst>
              <a:ext uri="{FF2B5EF4-FFF2-40B4-BE49-F238E27FC236}">
                <a16:creationId xmlns:a16="http://schemas.microsoft.com/office/drawing/2014/main" id="{7055E116-5FD7-43F6-BFB1-F193E0B572A4}"/>
              </a:ext>
            </a:extLst>
          </p:cNvPr>
          <p:cNvGrpSpPr/>
          <p:nvPr/>
        </p:nvGrpSpPr>
        <p:grpSpPr>
          <a:xfrm>
            <a:off x="2802587" y="2774929"/>
            <a:ext cx="4215989" cy="4202698"/>
            <a:chOff x="1283663" y="2655302"/>
            <a:chExt cx="3098118" cy="3098118"/>
          </a:xfrm>
        </p:grpSpPr>
        <p:pic>
          <p:nvPicPr>
            <p:cNvPr id="86" name="Рисунок 85">
              <a:extLst>
                <a:ext uri="{FF2B5EF4-FFF2-40B4-BE49-F238E27FC236}">
                  <a16:creationId xmlns:a16="http://schemas.microsoft.com/office/drawing/2014/main" id="{82E84464-E1E3-4631-96C5-46BC52E629F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3663" y="2655302"/>
              <a:ext cx="3098118" cy="3098118"/>
            </a:xfrm>
            <a:prstGeom prst="rect">
              <a:avLst/>
            </a:prstGeom>
            <a:effectLst>
              <a:glow rad="25400">
                <a:schemeClr val="bg1"/>
              </a:glow>
            </a:effectLst>
          </p:spPr>
        </p:pic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B3F06A89-1199-4B00-BE95-38C6593A9EC0}"/>
                </a:ext>
              </a:extLst>
            </p:cNvPr>
            <p:cNvSpPr txBox="1"/>
            <p:nvPr/>
          </p:nvSpPr>
          <p:spPr>
            <a:xfrm>
              <a:off x="2008155" y="3113074"/>
              <a:ext cx="1620195" cy="703342"/>
            </a:xfrm>
            <a:prstGeom prst="rect">
              <a:avLst/>
            </a:prstGeom>
            <a:solidFill>
              <a:schemeClr val="bg1"/>
            </a:solidFill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dirty="0">
                  <a:ln>
                    <a:solidFill>
                      <a:sysClr val="windowText" lastClr="000000"/>
                    </a:solidFill>
                  </a:ln>
                </a:rPr>
                <a:t>Перепрыгну лужу</a:t>
              </a:r>
              <a:endParaRPr lang="ru-UA" sz="2800" dirty="0">
                <a:ln>
                  <a:solidFill>
                    <a:sysClr val="windowText" lastClr="000000"/>
                  </a:solidFill>
                </a:ln>
              </a:endParaRPr>
            </a:p>
          </p:txBody>
        </p:sp>
        <p:pic>
          <p:nvPicPr>
            <p:cNvPr id="88" name="Рисунок 87">
              <a:extLst>
                <a:ext uri="{FF2B5EF4-FFF2-40B4-BE49-F238E27FC236}">
                  <a16:creationId xmlns:a16="http://schemas.microsoft.com/office/drawing/2014/main" id="{E4B614BE-EFEF-4AFF-A1C4-CC1CE9CED0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790"/>
            <a:stretch/>
          </p:blipFill>
          <p:spPr>
            <a:xfrm>
              <a:off x="2070011" y="3758191"/>
              <a:ext cx="1481795" cy="1043656"/>
            </a:xfrm>
            <a:prstGeom prst="rect">
              <a:avLst/>
            </a:prstGeom>
            <a:effectLst>
              <a:glow rad="25400">
                <a:schemeClr val="bg1"/>
              </a:glow>
            </a:effectLst>
          </p:spPr>
        </p:pic>
      </p:grpSp>
      <p:grpSp>
        <p:nvGrpSpPr>
          <p:cNvPr id="89" name="Группа 88">
            <a:extLst>
              <a:ext uri="{FF2B5EF4-FFF2-40B4-BE49-F238E27FC236}">
                <a16:creationId xmlns:a16="http://schemas.microsoft.com/office/drawing/2014/main" id="{A7BB4B9D-7B42-4D3C-8646-D264BB983186}"/>
              </a:ext>
            </a:extLst>
          </p:cNvPr>
          <p:cNvGrpSpPr/>
          <p:nvPr/>
        </p:nvGrpSpPr>
        <p:grpSpPr>
          <a:xfrm>
            <a:off x="292952" y="360259"/>
            <a:ext cx="3037826" cy="2129450"/>
            <a:chOff x="463269" y="548640"/>
            <a:chExt cx="2497478" cy="1821180"/>
          </a:xfrm>
        </p:grpSpPr>
        <p:pic>
          <p:nvPicPr>
            <p:cNvPr id="90" name="Рисунок 89">
              <a:extLst>
                <a:ext uri="{FF2B5EF4-FFF2-40B4-BE49-F238E27FC236}">
                  <a16:creationId xmlns:a16="http://schemas.microsoft.com/office/drawing/2014/main" id="{DE5FE63A-CEA1-46FE-A002-7D2A519338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125" b="89844" l="4883" r="96680">
                          <a14:foregroundMark x1="14648" y1="55664" x2="7006" y2="54572"/>
                          <a14:foregroundMark x1="88477" y1="49414" x2="90654" y2="49259"/>
                          <a14:foregroundMark x1="54102" y1="5664" x2="54102" y2="5664"/>
                          <a14:foregroundMark x1="51953" y1="4883" x2="51953" y2="4883"/>
                          <a14:foregroundMark x1="50391" y1="6055" x2="52148" y2="6055"/>
                          <a14:foregroundMark x1="15430" y1="59180" x2="15430" y2="59180"/>
                          <a14:foregroundMark x1="15430" y1="59766" x2="14063" y2="59766"/>
                          <a14:foregroundMark x1="52148" y1="4297" x2="52148" y2="5469"/>
                          <a14:foregroundMark x1="59766" y1="5859" x2="62109" y2="7422"/>
                          <a14:foregroundMark x1="51172" y1="4492" x2="49805" y2="4492"/>
                          <a14:backgroundMark x1="48633" y1="69141" x2="5273" y2="65820"/>
                          <a14:backgroundMark x1="22266" y1="75977" x2="54297" y2="83203"/>
                          <a14:backgroundMark x1="60156" y1="74219" x2="19727" y2="72070"/>
                          <a14:backgroundMark x1="37305" y1="71289" x2="74414" y2="67578"/>
                          <a14:backgroundMark x1="74414" y1="67578" x2="74414" y2="67578"/>
                          <a14:backgroundMark x1="77734" y1="66992" x2="59766" y2="71289"/>
                          <a14:backgroundMark x1="65234" y1="74805" x2="83203" y2="80664"/>
                          <a14:backgroundMark x1="89453" y1="74414" x2="71680" y2="66406"/>
                          <a14:backgroundMark x1="77539" y1="66602" x2="87695" y2="66406"/>
                          <a14:backgroundMark x1="91797" y1="63672" x2="81445" y2="62305"/>
                          <a14:backgroundMark x1="8008" y1="58594" x2="4297" y2="56250"/>
                          <a14:backgroundMark x1="9180" y1="40625" x2="10938" y2="34375"/>
                          <a14:backgroundMark x1="11523" y1="32617" x2="7813" y2="44141"/>
                          <a14:backgroundMark x1="7813" y1="44141" x2="7422" y2="44922"/>
                          <a14:backgroundMark x1="5273" y1="47656" x2="2734" y2="54688"/>
                          <a14:backgroundMark x1="29492" y1="12109" x2="23242" y2="14258"/>
                          <a14:backgroundMark x1="22070" y1="15820" x2="16602" y2="19922"/>
                          <a14:backgroundMark x1="30859" y1="13867" x2="33203" y2="15625"/>
                          <a14:backgroundMark x1="40039" y1="6250" x2="43359" y2="3906"/>
                          <a14:backgroundMark x1="47852" y1="3711" x2="49511" y2="4030"/>
                          <a14:backgroundMark x1="69727" y1="12500" x2="70313" y2="13477"/>
                          <a14:backgroundMark x1="72852" y1="16016" x2="74414" y2="18750"/>
                          <a14:backgroundMark x1="75781" y1="24805" x2="75781" y2="25586"/>
                          <a14:backgroundMark x1="77148" y1="27344" x2="78320" y2="27344"/>
                          <a14:backgroundMark x1="80664" y1="27539" x2="82227" y2="28711"/>
                          <a14:backgroundMark x1="86719" y1="31641" x2="87891" y2="32813"/>
                          <a14:backgroundMark x1="89063" y1="36328" x2="89844" y2="38086"/>
                          <a14:backgroundMark x1="91602" y1="44141" x2="91602" y2="44141"/>
                          <a14:backgroundMark x1="94336" y1="47266" x2="94727" y2="49414"/>
                          <a14:backgroundMark x1="24805" y1="64453" x2="21094" y2="64453"/>
                          <a14:backgroundMark x1="33594" y1="63477" x2="32031" y2="64258"/>
                          <a14:backgroundMark x1="14844" y1="61719" x2="12695" y2="61719"/>
                          <a14:backgroundMark x1="14648" y1="60742" x2="14453" y2="60742"/>
                          <a14:backgroundMark x1="79492" y1="64063" x2="75000" y2="63477"/>
                          <a14:backgroundMark x1="43750" y1="64258" x2="45313" y2="64258"/>
                          <a14:backgroundMark x1="43164" y1="63086" x2="44531" y2="62500"/>
                          <a14:backgroundMark x1="34180" y1="63086" x2="32813" y2="62500"/>
                          <a14:backgroundMark x1="65430" y1="7617" x2="64453" y2="7227"/>
                          <a14:backgroundMark x1="61719" y1="65625" x2="58203" y2="656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080"/>
            <a:stretch/>
          </p:blipFill>
          <p:spPr>
            <a:xfrm>
              <a:off x="463269" y="548640"/>
              <a:ext cx="2497478" cy="1821180"/>
            </a:xfrm>
            <a:prstGeom prst="rect">
              <a:avLst/>
            </a:prstGeom>
            <a:effectLst>
              <a:glow rad="38100">
                <a:schemeClr val="bg1"/>
              </a:glow>
            </a:effectLst>
          </p:spPr>
        </p:pic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9A21B921-C5DE-4ECC-8B6B-3F23A9BC0BCD}"/>
                </a:ext>
              </a:extLst>
            </p:cNvPr>
            <p:cNvSpPr txBox="1"/>
            <p:nvPr/>
          </p:nvSpPr>
          <p:spPr>
            <a:xfrm>
              <a:off x="1246900" y="1187884"/>
              <a:ext cx="839747" cy="658053"/>
            </a:xfrm>
            <a:prstGeom prst="rect">
              <a:avLst/>
            </a:prstGeom>
            <a:noFill/>
            <a:effectLst>
              <a:glow rad="63500">
                <a:schemeClr val="accent1"/>
              </a:glow>
            </a:effectLst>
          </p:spPr>
          <p:txBody>
            <a:bodyPr wrap="none" rtlCol="0">
              <a:spAutoFit/>
            </a:bodyPr>
            <a:lstStyle/>
            <a:p>
              <a:r>
                <a:rPr lang="ru-RU" sz="4400" b="1" dirty="0">
                  <a:ln w="19050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</a:rPr>
                <a:t>ЖИ</a:t>
              </a:r>
              <a:endParaRPr lang="ru-UA" sz="4400" b="1" dirty="0">
                <a:ln w="19050">
                  <a:solidFill>
                    <a:sysClr val="windowText" lastClr="000000"/>
                  </a:solidFill>
                </a:ln>
                <a:solidFill>
                  <a:schemeClr val="bg1"/>
                </a:solidFill>
              </a:endParaRPr>
            </a:p>
          </p:txBody>
        </p:sp>
      </p:grpSp>
      <p:grpSp>
        <p:nvGrpSpPr>
          <p:cNvPr id="92" name="Группа 91">
            <a:extLst>
              <a:ext uri="{FF2B5EF4-FFF2-40B4-BE49-F238E27FC236}">
                <a16:creationId xmlns:a16="http://schemas.microsoft.com/office/drawing/2014/main" id="{07F70308-FE62-487D-BEA3-89E1A09D811C}"/>
              </a:ext>
            </a:extLst>
          </p:cNvPr>
          <p:cNvGrpSpPr/>
          <p:nvPr/>
        </p:nvGrpSpPr>
        <p:grpSpPr>
          <a:xfrm>
            <a:off x="3330778" y="114719"/>
            <a:ext cx="3037826" cy="1985570"/>
            <a:chOff x="2960747" y="1312039"/>
            <a:chExt cx="2319897" cy="1691687"/>
          </a:xfrm>
        </p:grpSpPr>
        <p:pic>
          <p:nvPicPr>
            <p:cNvPr id="93" name="Рисунок 92">
              <a:extLst>
                <a:ext uri="{FF2B5EF4-FFF2-40B4-BE49-F238E27FC236}">
                  <a16:creationId xmlns:a16="http://schemas.microsoft.com/office/drawing/2014/main" id="{6A809E08-E43C-4706-A19E-93AC02770E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125" b="89844" l="4883" r="96680">
                          <a14:foregroundMark x1="14648" y1="55664" x2="7006" y2="54572"/>
                          <a14:foregroundMark x1="88477" y1="49414" x2="90654" y2="49259"/>
                          <a14:foregroundMark x1="54102" y1="5664" x2="54102" y2="5664"/>
                          <a14:foregroundMark x1="51953" y1="4883" x2="51953" y2="4883"/>
                          <a14:foregroundMark x1="50391" y1="6055" x2="52148" y2="6055"/>
                          <a14:foregroundMark x1="15430" y1="59180" x2="15430" y2="59180"/>
                          <a14:foregroundMark x1="15430" y1="59766" x2="14063" y2="59766"/>
                          <a14:foregroundMark x1="52148" y1="4297" x2="52148" y2="5469"/>
                          <a14:foregroundMark x1="59766" y1="5859" x2="62109" y2="7422"/>
                          <a14:foregroundMark x1="51172" y1="4492" x2="49805" y2="4492"/>
                          <a14:backgroundMark x1="48633" y1="69141" x2="5273" y2="65820"/>
                          <a14:backgroundMark x1="22266" y1="75977" x2="54297" y2="83203"/>
                          <a14:backgroundMark x1="60156" y1="74219" x2="19727" y2="72070"/>
                          <a14:backgroundMark x1="37305" y1="71289" x2="74414" y2="67578"/>
                          <a14:backgroundMark x1="74414" y1="67578" x2="74414" y2="67578"/>
                          <a14:backgroundMark x1="77734" y1="66992" x2="59766" y2="71289"/>
                          <a14:backgroundMark x1="65234" y1="74805" x2="83203" y2="80664"/>
                          <a14:backgroundMark x1="89453" y1="74414" x2="71680" y2="66406"/>
                          <a14:backgroundMark x1="77539" y1="66602" x2="87695" y2="66406"/>
                          <a14:backgroundMark x1="91797" y1="63672" x2="81445" y2="62305"/>
                          <a14:backgroundMark x1="8008" y1="58594" x2="4297" y2="56250"/>
                          <a14:backgroundMark x1="9180" y1="40625" x2="10938" y2="34375"/>
                          <a14:backgroundMark x1="11523" y1="32617" x2="7813" y2="44141"/>
                          <a14:backgroundMark x1="7813" y1="44141" x2="7422" y2="44922"/>
                          <a14:backgroundMark x1="5273" y1="47656" x2="2734" y2="54688"/>
                          <a14:backgroundMark x1="29492" y1="12109" x2="23242" y2="14258"/>
                          <a14:backgroundMark x1="22070" y1="15820" x2="16602" y2="19922"/>
                          <a14:backgroundMark x1="30859" y1="13867" x2="33203" y2="15625"/>
                          <a14:backgroundMark x1="40039" y1="6250" x2="43359" y2="3906"/>
                          <a14:backgroundMark x1="47852" y1="3711" x2="49511" y2="4030"/>
                          <a14:backgroundMark x1="69727" y1="12500" x2="70313" y2="13477"/>
                          <a14:backgroundMark x1="72852" y1="16016" x2="74414" y2="18750"/>
                          <a14:backgroundMark x1="75781" y1="24805" x2="75781" y2="25586"/>
                          <a14:backgroundMark x1="77148" y1="27344" x2="78320" y2="27344"/>
                          <a14:backgroundMark x1="80664" y1="27539" x2="82227" y2="28711"/>
                          <a14:backgroundMark x1="86719" y1="31641" x2="87891" y2="32813"/>
                          <a14:backgroundMark x1="89063" y1="36328" x2="89844" y2="38086"/>
                          <a14:backgroundMark x1="91602" y1="44141" x2="91602" y2="44141"/>
                          <a14:backgroundMark x1="94336" y1="47266" x2="94727" y2="49414"/>
                          <a14:backgroundMark x1="24805" y1="64453" x2="21094" y2="64453"/>
                          <a14:backgroundMark x1="33594" y1="63477" x2="32031" y2="64258"/>
                          <a14:backgroundMark x1="14844" y1="61719" x2="12695" y2="61719"/>
                          <a14:backgroundMark x1="14648" y1="60742" x2="14453" y2="60742"/>
                          <a14:backgroundMark x1="79492" y1="64063" x2="75000" y2="63477"/>
                          <a14:backgroundMark x1="43750" y1="64258" x2="45313" y2="64258"/>
                          <a14:backgroundMark x1="43164" y1="63086" x2="44531" y2="62500"/>
                          <a14:backgroundMark x1="34180" y1="63086" x2="32813" y2="62500"/>
                          <a14:backgroundMark x1="65430" y1="7617" x2="64453" y2="7227"/>
                          <a14:backgroundMark x1="61719" y1="65625" x2="58203" y2="656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080"/>
            <a:stretch/>
          </p:blipFill>
          <p:spPr>
            <a:xfrm>
              <a:off x="2960747" y="1312039"/>
              <a:ext cx="2319897" cy="1691687"/>
            </a:xfrm>
            <a:prstGeom prst="rect">
              <a:avLst/>
            </a:prstGeom>
            <a:effectLst>
              <a:glow rad="38100">
                <a:schemeClr val="bg1"/>
              </a:glow>
            </a:effectLst>
          </p:spPr>
        </p:pic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DF320B3B-9DDE-4F3C-99E9-18A23E68CAD0}"/>
                </a:ext>
              </a:extLst>
            </p:cNvPr>
            <p:cNvSpPr txBox="1"/>
            <p:nvPr/>
          </p:nvSpPr>
          <p:spPr>
            <a:xfrm>
              <a:off x="3702255" y="1866839"/>
              <a:ext cx="780038" cy="655557"/>
            </a:xfrm>
            <a:prstGeom prst="rect">
              <a:avLst/>
            </a:prstGeom>
            <a:noFill/>
            <a:effectLst>
              <a:glow rad="63500">
                <a:schemeClr val="accent1"/>
              </a:glow>
            </a:effectLst>
          </p:spPr>
          <p:txBody>
            <a:bodyPr wrap="none" rtlCol="0">
              <a:spAutoFit/>
            </a:bodyPr>
            <a:lstStyle/>
            <a:p>
              <a:r>
                <a:rPr lang="ru-RU" sz="4400" b="1" dirty="0">
                  <a:ln w="19050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</a:rPr>
                <a:t>ЖИ</a:t>
              </a:r>
              <a:endParaRPr lang="ru-UA" sz="4400" b="1" dirty="0">
                <a:ln w="19050">
                  <a:solidFill>
                    <a:sysClr val="windowText" lastClr="000000"/>
                  </a:solidFill>
                </a:ln>
                <a:solidFill>
                  <a:schemeClr val="bg1"/>
                </a:solidFill>
              </a:endParaRPr>
            </a:p>
          </p:txBody>
        </p:sp>
      </p:grpSp>
      <p:grpSp>
        <p:nvGrpSpPr>
          <p:cNvPr id="95" name="Группа 94">
            <a:extLst>
              <a:ext uri="{FF2B5EF4-FFF2-40B4-BE49-F238E27FC236}">
                <a16:creationId xmlns:a16="http://schemas.microsoft.com/office/drawing/2014/main" id="{B41F56A5-DAAA-466C-B7BD-06CB72BB42FE}"/>
              </a:ext>
            </a:extLst>
          </p:cNvPr>
          <p:cNvGrpSpPr/>
          <p:nvPr/>
        </p:nvGrpSpPr>
        <p:grpSpPr>
          <a:xfrm>
            <a:off x="5823399" y="864774"/>
            <a:ext cx="3037825" cy="2090283"/>
            <a:chOff x="2960747" y="1312039"/>
            <a:chExt cx="2277328" cy="1660645"/>
          </a:xfrm>
        </p:grpSpPr>
        <p:pic>
          <p:nvPicPr>
            <p:cNvPr id="96" name="Рисунок 95">
              <a:extLst>
                <a:ext uri="{FF2B5EF4-FFF2-40B4-BE49-F238E27FC236}">
                  <a16:creationId xmlns:a16="http://schemas.microsoft.com/office/drawing/2014/main" id="{B6F05E27-5DE9-4920-B68D-E05785FDE9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125" b="89844" l="4883" r="96680">
                          <a14:foregroundMark x1="14648" y1="55664" x2="7006" y2="54572"/>
                          <a14:foregroundMark x1="88477" y1="49414" x2="90654" y2="49259"/>
                          <a14:foregroundMark x1="54102" y1="5664" x2="54102" y2="5664"/>
                          <a14:foregroundMark x1="51953" y1="4883" x2="51953" y2="4883"/>
                          <a14:foregroundMark x1="50391" y1="6055" x2="52148" y2="6055"/>
                          <a14:foregroundMark x1="15430" y1="59180" x2="15430" y2="59180"/>
                          <a14:foregroundMark x1="15430" y1="59766" x2="14063" y2="59766"/>
                          <a14:foregroundMark x1="52148" y1="4297" x2="52148" y2="5469"/>
                          <a14:foregroundMark x1="59766" y1="5859" x2="62109" y2="7422"/>
                          <a14:foregroundMark x1="51172" y1="4492" x2="49805" y2="4492"/>
                          <a14:backgroundMark x1="48633" y1="69141" x2="5273" y2="65820"/>
                          <a14:backgroundMark x1="22266" y1="75977" x2="54297" y2="83203"/>
                          <a14:backgroundMark x1="60156" y1="74219" x2="19727" y2="72070"/>
                          <a14:backgroundMark x1="37305" y1="71289" x2="74414" y2="67578"/>
                          <a14:backgroundMark x1="74414" y1="67578" x2="74414" y2="67578"/>
                          <a14:backgroundMark x1="77734" y1="66992" x2="59766" y2="71289"/>
                          <a14:backgroundMark x1="65234" y1="74805" x2="83203" y2="80664"/>
                          <a14:backgroundMark x1="89453" y1="74414" x2="71680" y2="66406"/>
                          <a14:backgroundMark x1="77539" y1="66602" x2="87695" y2="66406"/>
                          <a14:backgroundMark x1="91797" y1="63672" x2="81445" y2="62305"/>
                          <a14:backgroundMark x1="8008" y1="58594" x2="4297" y2="56250"/>
                          <a14:backgroundMark x1="9180" y1="40625" x2="10938" y2="34375"/>
                          <a14:backgroundMark x1="11523" y1="32617" x2="7813" y2="44141"/>
                          <a14:backgroundMark x1="7813" y1="44141" x2="7422" y2="44922"/>
                          <a14:backgroundMark x1="5273" y1="47656" x2="2734" y2="54688"/>
                          <a14:backgroundMark x1="29492" y1="12109" x2="23242" y2="14258"/>
                          <a14:backgroundMark x1="22070" y1="15820" x2="16602" y2="19922"/>
                          <a14:backgroundMark x1="30859" y1="13867" x2="33203" y2="15625"/>
                          <a14:backgroundMark x1="40039" y1="6250" x2="43359" y2="3906"/>
                          <a14:backgroundMark x1="47852" y1="3711" x2="49511" y2="4030"/>
                          <a14:backgroundMark x1="69727" y1="12500" x2="70313" y2="13477"/>
                          <a14:backgroundMark x1="72852" y1="16016" x2="74414" y2="18750"/>
                          <a14:backgroundMark x1="75781" y1="24805" x2="75781" y2="25586"/>
                          <a14:backgroundMark x1="77148" y1="27344" x2="78320" y2="27344"/>
                          <a14:backgroundMark x1="80664" y1="27539" x2="82227" y2="28711"/>
                          <a14:backgroundMark x1="86719" y1="31641" x2="87891" y2="32813"/>
                          <a14:backgroundMark x1="89063" y1="36328" x2="89844" y2="38086"/>
                          <a14:backgroundMark x1="91602" y1="44141" x2="91602" y2="44141"/>
                          <a14:backgroundMark x1="94336" y1="47266" x2="94727" y2="49414"/>
                          <a14:backgroundMark x1="24805" y1="64453" x2="21094" y2="64453"/>
                          <a14:backgroundMark x1="33594" y1="63477" x2="32031" y2="64258"/>
                          <a14:backgroundMark x1="14844" y1="61719" x2="12695" y2="61719"/>
                          <a14:backgroundMark x1="14648" y1="60742" x2="14453" y2="60742"/>
                          <a14:backgroundMark x1="79492" y1="64063" x2="75000" y2="63477"/>
                          <a14:backgroundMark x1="43750" y1="64258" x2="45313" y2="64258"/>
                          <a14:backgroundMark x1="43164" y1="63086" x2="44531" y2="62500"/>
                          <a14:backgroundMark x1="34180" y1="63086" x2="32813" y2="62500"/>
                          <a14:backgroundMark x1="65430" y1="7617" x2="64453" y2="7227"/>
                          <a14:backgroundMark x1="61719" y1="65625" x2="58203" y2="656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080"/>
            <a:stretch/>
          </p:blipFill>
          <p:spPr>
            <a:xfrm>
              <a:off x="2960747" y="1312039"/>
              <a:ext cx="2277328" cy="1660645"/>
            </a:xfrm>
            <a:prstGeom prst="rect">
              <a:avLst/>
            </a:prstGeom>
            <a:effectLst>
              <a:glow rad="38100">
                <a:schemeClr val="bg1"/>
              </a:glow>
            </a:effectLst>
          </p:spPr>
        </p:pic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22FBE176-5508-4F9B-B4E8-B74EDF5EB727}"/>
                </a:ext>
              </a:extLst>
            </p:cNvPr>
            <p:cNvSpPr txBox="1"/>
            <p:nvPr/>
          </p:nvSpPr>
          <p:spPr>
            <a:xfrm>
              <a:off x="3717563" y="1843957"/>
              <a:ext cx="765725" cy="611290"/>
            </a:xfrm>
            <a:prstGeom prst="rect">
              <a:avLst/>
            </a:prstGeom>
            <a:noFill/>
            <a:effectLst>
              <a:glow rad="63500">
                <a:schemeClr val="accent1"/>
              </a:glow>
            </a:effectLst>
          </p:spPr>
          <p:txBody>
            <a:bodyPr wrap="none" rtlCol="0">
              <a:spAutoFit/>
            </a:bodyPr>
            <a:lstStyle/>
            <a:p>
              <a:r>
                <a:rPr lang="ru-RU" sz="4400" b="1" dirty="0">
                  <a:ln w="19050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</a:rPr>
                <a:t>ЖИ</a:t>
              </a:r>
              <a:endParaRPr lang="ru-UA" sz="4400" b="1" dirty="0">
                <a:ln w="19050">
                  <a:solidFill>
                    <a:sysClr val="windowText" lastClr="000000"/>
                  </a:solidFill>
                </a:ln>
                <a:solidFill>
                  <a:schemeClr val="bg1"/>
                </a:solidFill>
              </a:endParaRPr>
            </a:p>
          </p:txBody>
        </p:sp>
      </p:grpSp>
      <p:grpSp>
        <p:nvGrpSpPr>
          <p:cNvPr id="98" name="Группа 97">
            <a:extLst>
              <a:ext uri="{FF2B5EF4-FFF2-40B4-BE49-F238E27FC236}">
                <a16:creationId xmlns:a16="http://schemas.microsoft.com/office/drawing/2014/main" id="{2907B3B7-51CD-4815-9B0F-20F6050747EC}"/>
              </a:ext>
            </a:extLst>
          </p:cNvPr>
          <p:cNvGrpSpPr/>
          <p:nvPr/>
        </p:nvGrpSpPr>
        <p:grpSpPr>
          <a:xfrm>
            <a:off x="1752881" y="2751010"/>
            <a:ext cx="4215989" cy="4202698"/>
            <a:chOff x="1283663" y="2655302"/>
            <a:chExt cx="3098118" cy="3098118"/>
          </a:xfrm>
        </p:grpSpPr>
        <p:pic>
          <p:nvPicPr>
            <p:cNvPr id="99" name="Рисунок 98">
              <a:extLst>
                <a:ext uri="{FF2B5EF4-FFF2-40B4-BE49-F238E27FC236}">
                  <a16:creationId xmlns:a16="http://schemas.microsoft.com/office/drawing/2014/main" id="{14C06D95-2C7F-41CB-89C5-70DBFE09AA0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3663" y="2655302"/>
              <a:ext cx="3098118" cy="3098118"/>
            </a:xfrm>
            <a:prstGeom prst="rect">
              <a:avLst/>
            </a:prstGeom>
            <a:effectLst>
              <a:glow rad="25400">
                <a:schemeClr val="bg1"/>
              </a:glow>
            </a:effectLst>
          </p:spPr>
        </p:pic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5F04ABCE-3CA1-4934-BCBF-6265C54225DD}"/>
                </a:ext>
              </a:extLst>
            </p:cNvPr>
            <p:cNvSpPr txBox="1"/>
            <p:nvPr/>
          </p:nvSpPr>
          <p:spPr>
            <a:xfrm>
              <a:off x="1982831" y="3132931"/>
              <a:ext cx="1694317" cy="703342"/>
            </a:xfrm>
            <a:prstGeom prst="rect">
              <a:avLst/>
            </a:prstGeom>
            <a:solidFill>
              <a:schemeClr val="bg1"/>
            </a:solidFill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dirty="0">
                  <a:ln>
                    <a:solidFill>
                      <a:sysClr val="windowText" lastClr="000000"/>
                    </a:solidFill>
                  </a:ln>
                </a:rPr>
                <a:t>Мы покрасим гаражи</a:t>
              </a:r>
              <a:endParaRPr lang="ru-UA" sz="2800" dirty="0">
                <a:ln>
                  <a:solidFill>
                    <a:sysClr val="windowText" lastClr="000000"/>
                  </a:solidFill>
                </a:ln>
              </a:endParaRPr>
            </a:p>
          </p:txBody>
        </p:sp>
        <p:pic>
          <p:nvPicPr>
            <p:cNvPr id="101" name="Рисунок 100">
              <a:extLst>
                <a:ext uri="{FF2B5EF4-FFF2-40B4-BE49-F238E27FC236}">
                  <a16:creationId xmlns:a16="http://schemas.microsoft.com/office/drawing/2014/main" id="{4C33BEC5-6F0C-42FD-83AF-CCCDB5A902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rcRect l="-7006" r="-1506"/>
            <a:stretch/>
          </p:blipFill>
          <p:spPr>
            <a:xfrm>
              <a:off x="1957483" y="3659254"/>
              <a:ext cx="1667457" cy="865648"/>
            </a:xfrm>
            <a:prstGeom prst="rect">
              <a:avLst/>
            </a:prstGeom>
            <a:effectLst>
              <a:glow rad="25400">
                <a:schemeClr val="bg1"/>
              </a:glow>
            </a:effectLst>
          </p:spPr>
        </p:pic>
      </p:grp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E9190B01-15B5-4C74-9AD9-2D662041425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3276" y="854564"/>
            <a:ext cx="4283316" cy="5075019"/>
          </a:xfrm>
          <a:prstGeom prst="rect">
            <a:avLst/>
          </a:prstGeom>
        </p:spPr>
      </p:pic>
      <p:pic>
        <p:nvPicPr>
          <p:cNvPr id="317" name="Picture 316" descr="ima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264042" y="3117935"/>
            <a:ext cx="18288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797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1.48148E-6 L 0.13334 -0.96412 " pathEditMode="relative" rAng="0" ptsTypes="AA">
                                      <p:cBhvr>
                                        <p:cTn id="41" dur="2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67" y="-48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25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453 0.01759 L -0.08268 -0.96574 " pathEditMode="relative" rAng="0" ptsTypes="AA">
                                      <p:cBhvr>
                                        <p:cTn id="84" dur="2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67" y="-49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250"/>
                            </p:stCondLst>
                            <p:childTnLst>
                              <p:par>
                                <p:cTn id="8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2.22222E-6 L 0.18763 -0.96412 " pathEditMode="relative" rAng="0" ptsTypes="AA">
                                      <p:cBhvr>
                                        <p:cTn id="127" dur="2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75" y="-48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2250"/>
                            </p:stCondLst>
                            <p:childTnLst>
                              <p:par>
                                <p:cTn id="1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9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3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0 L -0.18907 -0.98125 " pathEditMode="relative" rAng="0" ptsTypes="AA">
                                      <p:cBhvr>
                                        <p:cTn id="170" dur="2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53" y="-490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2250"/>
                            </p:stCondLst>
                            <p:childTnLst>
                              <p:par>
                                <p:cTn id="1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2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9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6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2.59259E-6 L 0.18763 -0.96412 " pathEditMode="relative" rAng="0" ptsTypes="AA">
                                      <p:cBhvr>
                                        <p:cTn id="213" dur="22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75" y="-48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2250"/>
                            </p:stCondLst>
                            <p:childTnLst>
                              <p:par>
                                <p:cTn id="21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5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2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6" fill="hold">
                      <p:stCondLst>
                        <p:cond delay="indefinite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9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3.7037E-7 L -0.10286 -1 " pathEditMode="relative" rAng="0" ptsTypes="AA">
                                      <p:cBhvr>
                                        <p:cTn id="256" dur="225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43" y="-50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7" fill="hold">
                            <p:stCondLst>
                              <p:cond delay="2250"/>
                            </p:stCondLst>
                            <p:childTnLst>
                              <p:par>
                                <p:cTn id="2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1" fill="hold">
                      <p:stCondLst>
                        <p:cond delay="indefinite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8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9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2" fill="hold">
                      <p:stCondLst>
                        <p:cond delay="indefinite"/>
                      </p:stCondLst>
                      <p:childTnLst>
                        <p:par>
                          <p:cTn id="283" fill="hold">
                            <p:stCondLst>
                              <p:cond delay="0"/>
                            </p:stCondLst>
                            <p:childTnLst>
                              <p:par>
                                <p:cTn id="28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5" dur="5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5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9" fill="hold">
                      <p:stCondLst>
                        <p:cond delay="indefinite"/>
                      </p:stCondLst>
                      <p:childTnLst>
                        <p:par>
                          <p:cTn id="290" fill="hold">
                            <p:stCondLst>
                              <p:cond delay="0"/>
                            </p:stCondLst>
                            <p:childTnLst>
                              <p:par>
                                <p:cTn id="29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2" dur="5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3" dur="5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4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6" fill="hold">
                      <p:stCondLst>
                        <p:cond delay="indefinite"/>
                      </p:stCondLst>
                      <p:childTnLst>
                        <p:par>
                          <p:cTn id="297" fill="hold">
                            <p:stCondLst>
                              <p:cond delay="0"/>
                            </p:stCondLst>
                            <p:childTnLst>
                              <p:par>
                                <p:cTn id="29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59259E-6 L 0.14713 -0.98172 " pathEditMode="relative" rAng="0" ptsTypes="AA">
                                      <p:cBhvr>
                                        <p:cTn id="299" dur="22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57" y="-490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0" fill="hold">
                            <p:stCondLst>
                              <p:cond delay="2250"/>
                            </p:stCondLst>
                            <p:childTnLst>
                              <p:par>
                                <p:cTn id="30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5" fill="hold">
                      <p:stCondLst>
                        <p:cond delay="0"/>
                      </p:stCondLst>
                      <p:childTnLst>
                        <p:par>
                          <p:cTn id="306" fill="hold">
                            <p:stCondLst>
                              <p:cond delay="0"/>
                            </p:stCondLst>
                            <p:childTnLst>
                              <p:par>
                                <p:cTn id="30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2" fill="hold">
                      <p:stCondLst>
                        <p:cond delay="indefinite"/>
                      </p:stCondLst>
                      <p:childTnLst>
                        <p:par>
                          <p:cTn id="313" fill="hold">
                            <p:stCondLst>
                              <p:cond delay="0"/>
                            </p:stCondLst>
                            <p:childTnLst>
                              <p:par>
                                <p:cTn id="3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288</TotalTime>
  <Words>43</Words>
  <Application>Microsoft Office PowerPoint</Application>
  <PresentationFormat>Широкоэкранный</PresentationFormat>
  <Paragraphs>30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Анастасия Баранник</cp:lastModifiedBy>
  <cp:revision>18</cp:revision>
  <dcterms:created xsi:type="dcterms:W3CDTF">2024-08-29T06:24:34Z</dcterms:created>
  <dcterms:modified xsi:type="dcterms:W3CDTF">2024-08-29T11:20:49Z</dcterms:modified>
</cp:coreProperties>
</file>