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32" y="8269"/>
            <a:ext cx="1405467" cy="1306838"/>
          </a:xfrm>
          <a:prstGeom prst="rect">
            <a:avLst/>
          </a:prstGeom>
        </p:spPr>
      </p:pic>
      <p:pic>
        <p:nvPicPr>
          <p:cNvPr id="27" name="990c65375fa9535e2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6062" y="1315057"/>
            <a:ext cx="487363" cy="487363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645" y="2968625"/>
            <a:ext cx="35909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6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16</cp:revision>
  <dcterms:created xsi:type="dcterms:W3CDTF">2024-04-12T16:40:00Z</dcterms:created>
  <dcterms:modified xsi:type="dcterms:W3CDTF">2024-07-02T22:08:32Z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</Properties>
</file>