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8445" y="2748915"/>
            <a:ext cx="28956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75955C-1D5B-44C4-A39C-8DAAD622A1EF}"/>
</file>

<file path=customXml/itemProps2.xml><?xml version="1.0" encoding="utf-8"?>
<ds:datastoreItem xmlns:ds="http://schemas.openxmlformats.org/officeDocument/2006/customXml" ds:itemID="{04FAA758-AA3E-43A5-91AA-A1C35CB7E530}"/>
</file>

<file path=customXml/itemProps3.xml><?xml version="1.0" encoding="utf-8"?>
<ds:datastoreItem xmlns:ds="http://schemas.openxmlformats.org/officeDocument/2006/customXml" ds:itemID="{BA130E48-1829-46D3-BED0-48BE6FC95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2024-07-08T11:10:25Z</dcterms:created>
  <dcterms:modified xsi:type="dcterms:W3CDTF">2024-12-18T13:45:03Z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