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33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Красочность, Сирень, розовый, Пурпурный цвет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alphaModFix amt="85000"/>
          </a:blip>
          <a:srcRect t="15751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grpSp>
        <p:nvGrpSpPr>
          <p:cNvPr id="53" name="Группа 52"/>
          <p:cNvGrpSpPr/>
          <p:nvPr/>
        </p:nvGrpSpPr>
        <p:grpSpPr>
          <a:xfrm>
            <a:off x="207453" y="123159"/>
            <a:ext cx="2681128" cy="2183703"/>
            <a:chOff x="267853" y="203200"/>
            <a:chExt cx="3219397" cy="2622107"/>
          </a:xfrm>
        </p:grpSpPr>
        <p:sp>
          <p:nvSpPr>
            <p:cNvPr id="6" name="Прямоугольник: скругленные углы 5"/>
            <p:cNvSpPr/>
            <p:nvPr/>
          </p:nvSpPr>
          <p:spPr>
            <a:xfrm>
              <a:off x="267853" y="203200"/>
              <a:ext cx="2503055" cy="250305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" name="Group 66"/>
            <p:cNvGrpSpPr/>
            <p:nvPr/>
          </p:nvGrpSpPr>
          <p:grpSpPr>
            <a:xfrm>
              <a:off x="383108" y="319610"/>
              <a:ext cx="3104142" cy="2505697"/>
              <a:chOff x="232728" y="590186"/>
              <a:chExt cx="1940650" cy="1300711"/>
            </a:xfrm>
          </p:grpSpPr>
          <p:pic>
            <p:nvPicPr>
              <p:cNvPr id="14" name="Picture 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847" y="590186"/>
                <a:ext cx="1411174" cy="11671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232728" y="1754702"/>
                <a:ext cx="1940650" cy="1361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ru-RU" sz="825" dirty="0"/>
              </a:p>
            </p:txBody>
          </p:sp>
        </p:grpSp>
      </p:grpSp>
      <p:grpSp>
        <p:nvGrpSpPr>
          <p:cNvPr id="55" name="Группа 54"/>
          <p:cNvGrpSpPr/>
          <p:nvPr/>
        </p:nvGrpSpPr>
        <p:grpSpPr>
          <a:xfrm>
            <a:off x="-83584" y="2337728"/>
            <a:ext cx="2677635" cy="2152975"/>
            <a:chOff x="-88222" y="4151746"/>
            <a:chExt cx="3215203" cy="2585212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267853" y="4151746"/>
              <a:ext cx="2503055" cy="250305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6" name="Group 60"/>
            <p:cNvGrpSpPr/>
            <p:nvPr/>
          </p:nvGrpSpPr>
          <p:grpSpPr>
            <a:xfrm>
              <a:off x="-88222" y="4218011"/>
              <a:ext cx="3215203" cy="2518947"/>
              <a:chOff x="-68056" y="4739470"/>
              <a:chExt cx="2362200" cy="1691367"/>
            </a:xfrm>
          </p:grpSpPr>
          <p:pic>
            <p:nvPicPr>
              <p:cNvPr id="17" name="Picture 10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182" y="4739470"/>
                <a:ext cx="1614902" cy="16149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-68056" y="6275082"/>
                <a:ext cx="2362200" cy="1557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ru-RU" sz="825" dirty="0"/>
              </a:p>
            </p:txBody>
          </p:sp>
        </p:grpSp>
      </p:grpSp>
      <p:grpSp>
        <p:nvGrpSpPr>
          <p:cNvPr id="54" name="Группа 53"/>
          <p:cNvGrpSpPr/>
          <p:nvPr/>
        </p:nvGrpSpPr>
        <p:grpSpPr>
          <a:xfrm>
            <a:off x="16803" y="4587948"/>
            <a:ext cx="2383306" cy="2084555"/>
            <a:chOff x="8563504" y="4151746"/>
            <a:chExt cx="2861784" cy="2503055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8799020" y="4151746"/>
              <a:ext cx="2503055" cy="250305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9" name="Group 59"/>
            <p:cNvGrpSpPr/>
            <p:nvPr/>
          </p:nvGrpSpPr>
          <p:grpSpPr>
            <a:xfrm>
              <a:off x="8563504" y="4218186"/>
              <a:ext cx="2861784" cy="2436615"/>
              <a:chOff x="7918107" y="5013353"/>
              <a:chExt cx="2072076" cy="1595403"/>
            </a:xfrm>
          </p:grpSpPr>
          <p:pic>
            <p:nvPicPr>
              <p:cNvPr id="20" name="Picture 2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92247" y="5013353"/>
                <a:ext cx="1550811" cy="15954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7918107" y="6418383"/>
                <a:ext cx="2072076" cy="1604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ru-RU" sz="825" dirty="0"/>
              </a:p>
            </p:txBody>
          </p:sp>
        </p:grpSp>
      </p:grpSp>
      <p:sp>
        <p:nvSpPr>
          <p:cNvPr id="2" name="Прямоугольник: скругленные углы 1"/>
          <p:cNvSpPr/>
          <p:nvPr/>
        </p:nvSpPr>
        <p:spPr>
          <a:xfrm>
            <a:off x="2755212" y="769550"/>
            <a:ext cx="5851460" cy="14329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720423" y="2604493"/>
            <a:ext cx="5886250" cy="14329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2755213" y="4401868"/>
            <a:ext cx="5851460" cy="14329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Рисунок 44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6995" y="2493654"/>
            <a:ext cx="1579460" cy="157946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иллюстрация, зарисо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4775" y="904723"/>
            <a:ext cx="1108909" cy="110890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мультфильм, иллюстрация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6919" y="4535497"/>
            <a:ext cx="1165705" cy="116570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вертушка на палочке, колесо, транспорт, звезда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9706" y="4472572"/>
            <a:ext cx="891001" cy="1181041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7215" y="4542264"/>
            <a:ext cx="1165705" cy="1165705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музыка, барабан, музыкальный инструмент, мембранофон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5967578" y="1001935"/>
            <a:ext cx="1020926" cy="975491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34226" y="957137"/>
            <a:ext cx="1478546" cy="1108909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фрукт, клубника, Натуральные продукты, ягода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91400" y="957137"/>
            <a:ext cx="1069292" cy="1056495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производить, Натуральные продукты, Цельные продукты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53653" y="2685414"/>
            <a:ext cx="1271122" cy="12711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мебель, стул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19043" y="4574188"/>
            <a:ext cx="930320" cy="104661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инструмент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58907" y="2723316"/>
            <a:ext cx="1056592" cy="1120135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87705" y="2759434"/>
            <a:ext cx="1058300" cy="1058300"/>
          </a:xfrm>
          <a:prstGeom prst="rect">
            <a:avLst/>
          </a:prstGeom>
        </p:spPr>
      </p:pic>
      <p:pic>
        <p:nvPicPr>
          <p:cNvPr id="110" name="Picture 10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68080" y="2221865"/>
            <a:ext cx="3257550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-0.32735 -0.047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67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7.40741E-7 L -0.43763 -0.3039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88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-0.29857 0.0673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5" y="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-0.20821 0.2921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-0.54414 0.3423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14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42995 0.6025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97" y="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-0.19896 0.0138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41133 -0.57847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3" y="-2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52891 -0.24329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55C5DE7-5B33-444C-958E-363FAA0CB39C}"/>
</file>

<file path=customXml/itemProps2.xml><?xml version="1.0" encoding="utf-8"?>
<ds:datastoreItem xmlns:ds="http://schemas.openxmlformats.org/officeDocument/2006/customXml" ds:itemID="{861525CE-DA3D-4DF4-8544-CC1DF73739F8}"/>
</file>

<file path=customXml/itemProps3.xml><?xml version="1.0" encoding="utf-8"?>
<ds:datastoreItem xmlns:ds="http://schemas.openxmlformats.org/officeDocument/2006/customXml" ds:itemID="{BF0CE7ED-4FBC-4A72-8EB4-C96A8ADE0A5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16</cp:revision>
  <dcterms:created xsi:type="dcterms:W3CDTF">2024-04-14T20:42:00Z</dcterms:created>
  <dcterms:modified xsi:type="dcterms:W3CDTF">2024-12-13T15:02:33Z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E38CB2897B904FBBB44DE81F9BB597B1_12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