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397192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F4620-D92C-44D4-A1D1-4B170E06D7A6}"/>
</file>

<file path=customXml/itemProps2.xml><?xml version="1.0" encoding="utf-8"?>
<ds:datastoreItem xmlns:ds="http://schemas.openxmlformats.org/officeDocument/2006/customXml" ds:itemID="{E55E62A7-1B7D-498B-B7AD-4C43073BEA9F}"/>
</file>

<file path=customXml/itemProps3.xml><?xml version="1.0" encoding="utf-8"?>
<ds:datastoreItem xmlns:ds="http://schemas.openxmlformats.org/officeDocument/2006/customXml" ds:itemID="{1526C0A1-1233-4B40-91CD-60318FE464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