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 varScale="1">
        <p:scale>
          <a:sx n="100" d="100"/>
          <a:sy n="100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jpeg"/><Relationship Id="rId9" Type="http://schemas.openxmlformats.org/officeDocument/2006/relationships/image" Target="../media/image6.jpeg"/><Relationship Id="rId10" Type="http://schemas.openxmlformats.org/officeDocument/2006/relationships/image" Target="../media/image7.jpeg"/><Relationship Id="rId11" Type="http://schemas.openxmlformats.org/officeDocument/2006/relationships/image" Target="../media/image8.jpe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995" y="2799715"/>
            <a:ext cx="299085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3D78E6-272E-4391-A046-6C1683379D4E}"/>
</file>

<file path=customXml/itemProps2.xml><?xml version="1.0" encoding="utf-8"?>
<ds:datastoreItem xmlns:ds="http://schemas.openxmlformats.org/officeDocument/2006/customXml" ds:itemID="{2201B66C-4848-4236-A47C-889943A7FC83}"/>
</file>

<file path=customXml/itemProps3.xml><?xml version="1.0" encoding="utf-8"?>
<ds:datastoreItem xmlns:ds="http://schemas.openxmlformats.org/officeDocument/2006/customXml" ds:itemID="{3EA23E99-51A2-4D9A-87F0-648E6455A2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2024-04-19T18:58:00Z</dcterms:created>
  <dcterms:modified xsi:type="dcterms:W3CDTF">2024-12-13T10:54:36Z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