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6ECC"/>
    <a:srgbClr val="FFC000"/>
    <a:srgbClr val="FF0000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870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C5A9BF-E1BA-4BB8-BF41-BABA20C3787F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FBC1CA-DC08-451A-BA25-9ECEBF0F51D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2345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FBC1CA-DC08-451A-BA25-9ECEBF0F51D2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62947467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C802F6-5EA8-1E0B-F4FD-F8AAD6FE53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7EBFB6-2CF6-D7AE-3E32-B89C10A1DC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E11AE4-4B5F-AA13-129D-3DC0A9339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735EB7-A1B6-7281-1F02-304D6BD0C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A13AB3-4687-4EDF-F8C8-EC1AC0537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9291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23729B-199D-35A8-CDB1-42D18B49F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B9F0DC-0D8D-09F9-AA9A-4154EF411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854668-EF34-1B95-A8D6-ECE0CAB86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185CE6-7646-DB34-BA4B-31EF995B8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060252-9787-3E90-397D-7065A46BE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13982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92EE6AC-D957-CC61-58FE-1B8790D17F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6EA8BA2-785E-D434-B1F9-499F32B0D3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1958FC-FA60-4EA7-B272-708E0AD0B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724C5E-4B2F-8BD2-82AA-41C5DEE0A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23775A-A1F9-609C-4C52-2D7408C66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03812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FDB03C-36ED-685F-AA2F-CC74ECD8F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EAE793-AB82-5B5E-37DA-9448C5AB50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333A93-A039-0FD6-AAD4-EC48CEED7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DF79D9-7973-B8C4-7B2C-E8B4BA3F2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731D39-39F5-D1CC-203F-66F50A50A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58273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5CEF1D-0B2C-00C4-7B3A-FA4F7FFA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A0E3B96-9DE3-A8A0-44B1-99FB61E0AC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0127F7-CECC-4BEB-6FF5-D7D728816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8959D8-3F17-7018-2086-B470724E5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1AA7B9-CC1E-9EEB-F776-BB0FA5DE1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49621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C04BA8-7187-C620-8528-C54B9A493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EB180C-5E4C-E05A-99A4-294462BA73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0932F7-0B07-5502-B7C6-4D643B97D6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4E59FB4-1B45-26F8-E068-F44E1C479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1BE53CA-3E25-8C85-AADA-F781E76E6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536274E-2F14-7B1C-25E2-96FAC2B4E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0895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885C1B-E1AD-73D8-0756-18BE82772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5A3041-74BF-ADAD-FFC3-72A04C2202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051B03B-D89A-3C17-B8DF-87498B3FCC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3A647-FF46-B706-19F8-65E50AF1E5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26BECAD-8AED-4EFB-EF73-BE67801F10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4A92AB0-7399-2F06-FD6B-4B6A52868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74B0399-CD17-4DD5-C500-E46DB921F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67C5604-5979-6720-DEDD-FC0B4F951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86808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387DFB-11D6-D2CF-7F32-83ACDDE0F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ABBF9E-6AF2-78FE-668F-00243F822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8B42119-9F45-5292-6B85-5EE3BF1F0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633F981-798C-8EE0-1548-E0A6F04F4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06355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184D202-2457-26F4-8F6D-1A3CCD9CC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80AC8AF-26F6-075F-50E3-83085F408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4F70CF7-114F-AA31-4434-C3C1F6AC4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12997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8701E-B223-10EB-C26A-CA9BEC782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D3C5F9-E4B4-DA61-1882-E255E1ACD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908D1F3-6DA1-EF25-126A-B355C8BA1C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DFA7C38-1FDE-CA94-DC23-9FACE89A5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7D3B55F-8F25-21A7-3ED9-040949854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6A64CAC-8704-4EFA-F979-497A7DA3A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64291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5F0117-D9DE-2417-216A-FD08A4F86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C6643BC-B425-FF71-BF4E-D33173D25F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ABE918-A418-DE5B-3954-19E4316B69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D615024-96C1-DC1B-D787-2A79690BE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E414944-7CD3-FB06-8D44-5535272AA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3E038C9-A9E5-06AF-3C34-2F6281492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3088902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4E1503-8C7B-1531-5713-74265A82F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AB9BF7-29EB-3C7E-9B71-FE68D82236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49D6D2-555D-3557-0537-B5F93B0A5C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71BF5E-9CD3-F6C3-8AB0-FDFFE82AB2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82F36-742F-19E9-3973-E0921C9A2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7931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6CF511-7DAE-5EA8-BC72-D84797EDC5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" r="19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подаоркРисунок 40">
            <a:extLst>
              <a:ext uri="{FF2B5EF4-FFF2-40B4-BE49-F238E27FC236}">
                <a16:creationId xmlns:a16="http://schemas.microsoft.com/office/drawing/2014/main" id="{BFA6A3AB-76F2-F16B-2ECB-6D2F3F86611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67224" y="5778346"/>
            <a:ext cx="1009182" cy="1018948"/>
          </a:xfrm>
          <a:prstGeom prst="rect">
            <a:avLst/>
          </a:prstGeom>
        </p:spPr>
      </p:pic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9A8C47F8-938F-1E79-F0E1-D3CA4B428C7F}"/>
              </a:ext>
            </a:extLst>
          </p:cNvPr>
          <p:cNvSpPr/>
          <p:nvPr/>
        </p:nvSpPr>
        <p:spPr>
          <a:xfrm>
            <a:off x="1424749" y="226425"/>
            <a:ext cx="6197600" cy="619760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5" name="Рисунок 24" descr="Изображение выглядит как палец, рука, Язык жестов, перчат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2859B1D-32A2-EA8C-795A-C6E83CBF28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749" y="433975"/>
            <a:ext cx="1918777" cy="1918777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зарисовка, рисунок, искусств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66AD514-4D60-8532-A36B-6C0A33F510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44043" y="778938"/>
            <a:ext cx="1551957" cy="1551957"/>
          </a:xfrm>
          <a:prstGeom prst="rect">
            <a:avLst/>
          </a:prstGeom>
        </p:spPr>
      </p:pic>
      <p:sp>
        <p:nvSpPr>
          <p:cNvPr id="31" name="Овал 30">
            <a:extLst>
              <a:ext uri="{FF2B5EF4-FFF2-40B4-BE49-F238E27FC236}">
                <a16:creationId xmlns:a16="http://schemas.microsoft.com/office/drawing/2014/main" id="{5E72B155-DCEB-2CDC-0A33-0C72E8034183}"/>
              </a:ext>
            </a:extLst>
          </p:cNvPr>
          <p:cNvSpPr/>
          <p:nvPr/>
        </p:nvSpPr>
        <p:spPr>
          <a:xfrm>
            <a:off x="3034946" y="1076325"/>
            <a:ext cx="957185" cy="95718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7B26B27C-712F-7FDA-50BD-8ACDCFF3A9BB}"/>
              </a:ext>
            </a:extLst>
          </p:cNvPr>
          <p:cNvSpPr/>
          <p:nvPr/>
        </p:nvSpPr>
        <p:spPr>
          <a:xfrm>
            <a:off x="6021104" y="1316792"/>
            <a:ext cx="1244636" cy="47625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81" name="Рисунок 80" descr="Изображение выглядит как фрукт, сок, ябло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DE2AAF6-817E-DECC-6EBF-547990808E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547" y="2259935"/>
            <a:ext cx="3832470" cy="3832470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клюв, рисунок, утка, птиц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FCFB022-71AC-19AC-4C65-DFB723473A0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935" y="2184617"/>
            <a:ext cx="3832470" cy="3832470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Кухонная утварь, миска, еда, лож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59BD0AF-14E6-863B-B0B0-85B6021FE7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830" y="2366608"/>
            <a:ext cx="4015069" cy="4015069"/>
          </a:xfrm>
          <a:prstGeom prst="rect">
            <a:avLst/>
          </a:prstGeom>
        </p:spPr>
      </p:pic>
      <p:pic>
        <p:nvPicPr>
          <p:cNvPr id="61" name="Рисунок 60" descr="Изображение выглядит как Фигурка животного, рыло, свинья, млекопитающе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52F3F3-B556-CA5C-D459-163D56E19E3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740" y="2501936"/>
            <a:ext cx="3741576" cy="3741576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F5C77FCD-FA96-58C7-52E2-91D91E218B7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747" y="2742404"/>
            <a:ext cx="2674671" cy="2791396"/>
          </a:xfrm>
          <a:prstGeom prst="rect">
            <a:avLst/>
          </a:prstGeom>
        </p:spPr>
      </p:pic>
      <p:pic>
        <p:nvPicPr>
          <p:cNvPr id="40" name="Рисунок 39" descr="Изображение выглядит как искусство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1F63641-6C7A-B01A-CB91-CCEC4F433AF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438" y="2469652"/>
            <a:ext cx="3649743" cy="3649743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цветок, подсолнух, растение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55348B7-D005-2291-16E5-EF3556D67AC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272" y="2341156"/>
            <a:ext cx="3618992" cy="3618992"/>
          </a:xfrm>
          <a:prstGeom prst="rect">
            <a:avLst/>
          </a:prstGeom>
        </p:spPr>
      </p:pic>
      <p:pic>
        <p:nvPicPr>
          <p:cNvPr id="55" name="Рисунок 54" descr="Изображение выглядит как аксессуар, зрелище, очки, защитные оч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AC493BF-3EA0-3F0B-070C-2112F2C949A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474" y="2432906"/>
            <a:ext cx="3875366" cy="3875366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65AA9F94-D212-99C7-05B1-BF3026875B9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987" y="2635940"/>
            <a:ext cx="3306294" cy="3306294"/>
          </a:xfrm>
          <a:prstGeom prst="rect">
            <a:avLst/>
          </a:prstGeom>
        </p:spPr>
      </p:pic>
      <p:pic>
        <p:nvPicPr>
          <p:cNvPr id="73" name="Рисунок 72" descr="Изображение выглядит как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6C79750-9197-F339-AACE-E3733902411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143" y="2293976"/>
            <a:ext cx="3771815" cy="3771815"/>
          </a:xfrm>
          <a:prstGeom prst="rect">
            <a:avLst/>
          </a:prstGeom>
        </p:spPr>
      </p:pic>
      <p:pic>
        <p:nvPicPr>
          <p:cNvPr id="71" name="Рисунок 70" descr="Изображение выглядит как графическая вставка, иллюстрация, Фигурка животног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AF8EC3D-C10C-CA26-2A2E-7D8DF671A08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47" y="2394308"/>
            <a:ext cx="3717434" cy="3717434"/>
          </a:xfrm>
          <a:prstGeom prst="rect">
            <a:avLst/>
          </a:prstGeom>
        </p:spPr>
      </p:pic>
      <p:pic>
        <p:nvPicPr>
          <p:cNvPr id="63" name="Рисунок 62" descr="Изображение выглядит как искусство, Красочность, круг, радуг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D51AE62-816D-6F3E-9128-D3B0373C574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764" y="1818494"/>
            <a:ext cx="4514572" cy="4514572"/>
          </a:xfrm>
          <a:prstGeom prst="rect">
            <a:avLst/>
          </a:prstGeom>
        </p:spPr>
      </p:pic>
      <p:pic>
        <p:nvPicPr>
          <p:cNvPr id="69" name="Рисунок 68" descr="Изображение выглядит как овощи, корнеплод, свекла, редис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E6F7446-C70C-1102-BFB9-99B2A865FB2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204" y="2404892"/>
            <a:ext cx="3386343" cy="3386343"/>
          </a:xfrm>
          <a:prstGeom prst="rect">
            <a:avLst/>
          </a:prstGeom>
        </p:spPr>
      </p:pic>
      <p:pic>
        <p:nvPicPr>
          <p:cNvPr id="67" name="Рисунок 66" descr="Изображение выглядит как курообразные, домашняя птица, расческа, клю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9F019FF-9055-03CD-723C-3BFBA6156B9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525" y="2569478"/>
            <a:ext cx="3594578" cy="3594578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коробка, арка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D085C5E-4551-B894-D1B8-B7080221309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744" y="2272037"/>
            <a:ext cx="3861214" cy="3861214"/>
          </a:xfrm>
          <a:prstGeom prst="rect">
            <a:avLst/>
          </a:prstGeom>
        </p:spPr>
      </p:pic>
      <p:pic>
        <p:nvPicPr>
          <p:cNvPr id="3" name="Рисунок 2" descr="Изображение выглядит как графическая вставка, игруш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F1FE8EB-D589-EFC0-8F1A-7616F71FE53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269" y="2404892"/>
            <a:ext cx="3569278" cy="3569278"/>
          </a:xfrm>
          <a:prstGeom prst="rect">
            <a:avLst/>
          </a:prstGeom>
        </p:spPr>
      </p:pic>
      <p:pic>
        <p:nvPicPr>
          <p:cNvPr id="7" name="Рисунок 6" descr="Изображение выглядит как пластик, игрушка, аптечка первой помощ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7531FE-F9B5-B137-6552-297437A70FD5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908" y="2109888"/>
            <a:ext cx="3832470" cy="3832470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Предметная фотограф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217AD49-3F7A-F900-3A6D-2B99E61DA1E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587" y="2142649"/>
            <a:ext cx="3741576" cy="374157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9267B2A-B8CA-AE96-DAE6-E2A87A4A43AF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195590" y="1930219"/>
            <a:ext cx="4453105" cy="4263288"/>
          </a:xfrm>
          <a:prstGeom prst="rect">
            <a:avLst/>
          </a:prstGeom>
        </p:spPr>
      </p:pic>
      <p:pic>
        <p:nvPicPr>
          <p:cNvPr id="160" name="Picture 159" descr="image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244114" y="3325225"/>
            <a:ext cx="2200275" cy="330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308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E21E3E7-473F-4ECD-BC0E-EFA59B2C3464}"/>
</file>

<file path=customXml/itemProps2.xml><?xml version="1.0" encoding="utf-8"?>
<ds:datastoreItem xmlns:ds="http://schemas.openxmlformats.org/officeDocument/2006/customXml" ds:itemID="{613AB58B-725C-4D15-8CA9-3B9C2204F8A1}"/>
</file>

<file path=customXml/itemProps3.xml><?xml version="1.0" encoding="utf-8"?>
<ds:datastoreItem xmlns:ds="http://schemas.openxmlformats.org/officeDocument/2006/customXml" ds:itemID="{0A9483E7-8E85-46FF-B4CB-106A0F9DC719}"/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10</cp:revision>
  <dcterms:created xsi:type="dcterms:W3CDTF">2025-02-12T13:08:44Z</dcterms:created>
  <dcterms:modified xsi:type="dcterms:W3CDTF">2025-02-24T10:17:51Z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