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916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жила у </a:t>
            </a:r>
            <a:r>
              <a:rPr lang="ru-RU" sz="2400" dirty="0" err="1"/>
              <a:t>лісі</a:t>
            </a:r>
            <a:r>
              <a:rPr lang="ru-RU" sz="2400" dirty="0"/>
              <a:t> у </a:t>
            </a:r>
            <a:r>
              <a:rPr lang="ru-RU" sz="2400" dirty="0" err="1"/>
              <a:t>своєму</a:t>
            </a:r>
            <a:r>
              <a:rPr lang="ru-RU" sz="2400" dirty="0"/>
              <a:t> </a:t>
            </a:r>
            <a:r>
              <a:rPr lang="ru-RU" sz="2400" dirty="0" err="1"/>
              <a:t>дуплі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21639" y="5379994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любила </a:t>
            </a:r>
            <a:r>
              <a:rPr lang="ru-RU" sz="2400" dirty="0" err="1"/>
              <a:t>спостерігати</a:t>
            </a:r>
            <a:r>
              <a:rPr lang="ru-RU" sz="2400" dirty="0"/>
              <a:t> за </a:t>
            </a:r>
            <a:r>
              <a:rPr lang="ru-RU" sz="2400" dirty="0" err="1"/>
              <a:t>всіма</a:t>
            </a:r>
            <a:r>
              <a:rPr lang="ru-RU" sz="2400" dirty="0"/>
              <a:t> </a:t>
            </a:r>
            <a:r>
              <a:rPr lang="ru-RU" sz="2400" dirty="0" err="1"/>
              <a:t>довкола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Вона </a:t>
            </a:r>
            <a:r>
              <a:rPr lang="ru-RU" sz="2400" dirty="0" err="1"/>
              <a:t>слухала</a:t>
            </a:r>
            <a:r>
              <a:rPr lang="ru-RU" sz="2400" dirty="0"/>
              <a:t> як </a:t>
            </a:r>
            <a:r>
              <a:rPr lang="ru-RU" sz="2400" dirty="0" err="1"/>
              <a:t>стукає</a:t>
            </a:r>
            <a:r>
              <a:rPr lang="ru-RU" sz="2400" dirty="0"/>
              <a:t>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1372" y="5553230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як </a:t>
            </a:r>
            <a:r>
              <a:rPr lang="ru-RU" sz="2400" dirty="0" err="1"/>
              <a:t>лисиця</a:t>
            </a:r>
            <a:r>
              <a:rPr lang="ru-RU" sz="2400" dirty="0"/>
              <a:t> </a:t>
            </a:r>
            <a:r>
              <a:rPr lang="ru-RU" sz="2400" dirty="0" err="1"/>
              <a:t>шукає</a:t>
            </a:r>
            <a:r>
              <a:rPr lang="ru-RU" sz="2400" dirty="0"/>
              <a:t> </a:t>
            </a:r>
            <a:r>
              <a:rPr lang="ru-RU" sz="2400" dirty="0" err="1"/>
              <a:t>сліди</a:t>
            </a:r>
            <a:r>
              <a:rPr lang="ru-RU" sz="2400" dirty="0"/>
              <a:t> </a:t>
            </a:r>
            <a:r>
              <a:rPr lang="ru-RU" sz="2400" dirty="0" err="1"/>
              <a:t>зайця</a:t>
            </a:r>
            <a:r>
              <a:rPr lang="ru-RU" sz="2400" dirty="0"/>
              <a:t>,</a:t>
            </a:r>
            <a:endParaRPr lang="ru-UA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730227" y="5537334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…як лось </a:t>
            </a:r>
            <a:r>
              <a:rPr lang="ru-RU" sz="2400" dirty="0" err="1"/>
              <a:t>шукає</a:t>
            </a:r>
            <a:r>
              <a:rPr lang="ru-RU" sz="2400" dirty="0"/>
              <a:t> траву.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34886" y="5529979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білка</a:t>
            </a:r>
            <a:r>
              <a:rPr lang="ru-RU" sz="2400" dirty="0"/>
              <a:t> любить </a:t>
            </a:r>
            <a:r>
              <a:rPr lang="ru-RU" sz="2400" dirty="0" err="1"/>
              <a:t>збирати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627804" y="5384195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Усі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 вона </a:t>
            </a:r>
            <a:r>
              <a:rPr lang="ru-RU" sz="2400" dirty="0" err="1"/>
              <a:t>складає</a:t>
            </a:r>
            <a:r>
              <a:rPr lang="ru-RU" sz="2400" dirty="0"/>
              <a:t> у </a:t>
            </a:r>
            <a:r>
              <a:rPr lang="ru-RU" sz="2400" dirty="0" err="1"/>
              <a:t>своє</a:t>
            </a:r>
            <a:r>
              <a:rPr lang="ru-RU" sz="2400" dirty="0"/>
              <a:t> дупло</a:t>
            </a:r>
          </a:p>
          <a:p>
            <a:pPr algn="ctr"/>
            <a:r>
              <a:rPr lang="ru-RU" sz="2400" dirty="0"/>
              <a:t>та </a:t>
            </a:r>
            <a:r>
              <a:rPr lang="ru-RU" sz="2400" dirty="0" err="1"/>
              <a:t>готує</a:t>
            </a:r>
            <a:r>
              <a:rPr lang="ru-RU" sz="2400" dirty="0"/>
              <a:t> запаси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70EE817-97D8-C88A-3C77-E678E3C3E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8683" y="2937062"/>
            <a:ext cx="1870164" cy="1870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619" y="1454479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824" y="1454480"/>
            <a:ext cx="1918923" cy="14894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8" y="3638041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7645" y="3638041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463" y="3638041"/>
            <a:ext cx="1918921" cy="148944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871CAD-437B-E770-510B-465EBDEA2990}"/>
              </a:ext>
            </a:extLst>
          </p:cNvPr>
          <p:cNvGrpSpPr/>
          <p:nvPr/>
        </p:nvGrpSpPr>
        <p:grpSpPr>
          <a:xfrm>
            <a:off x="5163369" y="1454479"/>
            <a:ext cx="1921015" cy="1489450"/>
            <a:chOff x="5938505" y="4823094"/>
            <a:chExt cx="6400800" cy="49628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B813C1-0A91-2062-36FA-E7B3AE05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505" y="4823094"/>
              <a:ext cx="6400800" cy="496283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D920DA2-71D5-718A-C516-79D76AB3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952" y="5848029"/>
              <a:ext cx="599921" cy="59992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6529E32-3FDE-61E6-791A-7075EF08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0596" y="6914582"/>
              <a:ext cx="1870164" cy="1870164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3" y="945068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7320" y="2170469"/>
            <a:ext cx="42005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13</cp:revision>
  <dcterms:created xsi:type="dcterms:W3CDTF">2024-08-12T20:44:31Z</dcterms:created>
  <dcterms:modified xsi:type="dcterms:W3CDTF">2024-12-06T00:10:22Z</dcterms:modified>
</cp:coreProperties>
</file>