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/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/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/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/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>
            <a:fillRect/>
          </a:stretch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86100" y="2006128"/>
            <a:ext cx="3514725" cy="3514725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2228" y="2006129"/>
            <a:ext cx="33909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2BC1C8-FF58-414D-BF2E-0EFB27B6D579}"/>
</file>

<file path=customXml/itemProps2.xml><?xml version="1.0" encoding="utf-8"?>
<ds:datastoreItem xmlns:ds="http://schemas.openxmlformats.org/officeDocument/2006/customXml" ds:itemID="{DCF90635-F5AA-4B85-9C55-E5CD85BC0E5A}"/>
</file>

<file path=customXml/itemProps3.xml><?xml version="1.0" encoding="utf-8"?>
<ds:datastoreItem xmlns:ds="http://schemas.openxmlformats.org/officeDocument/2006/customXml" ds:itemID="{6682D8B3-96BA-4E34-A47E-8F2A6AA965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2</cp:revision>
  <dcterms:created xsi:type="dcterms:W3CDTF">2025-02-14T12:19:00Z</dcterms:created>
  <dcterms:modified xsi:type="dcterms:W3CDTF">2025-03-18T15:40:15Z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B0B221B3FA3D4ACDB010240F2515E226_12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