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917" y="2316163"/>
            <a:ext cx="27717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2024-08-13T20:43:12Z</dcterms:created>
  <dcterms:modified xsi:type="dcterms:W3CDTF">2024-10-22T13:13:50Z</dcterms:modified>
</cp:coreProperties>
</file>