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4671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AEA0A-708A-4F68-B61C-E420E3464125}"/>
</file>

<file path=customXml/itemProps2.xml><?xml version="1.0" encoding="utf-8"?>
<ds:datastoreItem xmlns:ds="http://schemas.openxmlformats.org/officeDocument/2006/customXml" ds:itemID="{7B0DA06A-28B5-41FA-87E6-5B5A4E7F182D}"/>
</file>

<file path=customXml/itemProps3.xml><?xml version="1.0" encoding="utf-8"?>
<ds:datastoreItem xmlns:ds="http://schemas.openxmlformats.org/officeDocument/2006/customXml" ds:itemID="{9BCC104F-E0E9-40DA-88F8-0DA65643C541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