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2819400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22764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