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microsoft.com/office/2007/relationships/hdphoto" Target="../media/hdphoto1.wdp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рирода, облако, небо, радуга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3" name="Прямоугольник: скругленные углы 32"/>
          <p:cNvSpPr/>
          <p:nvPr/>
        </p:nvSpPr>
        <p:spPr>
          <a:xfrm>
            <a:off x="3583299" y="3873308"/>
            <a:ext cx="6289961" cy="120996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166254" y="1757218"/>
            <a:ext cx="3343564" cy="334356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3592947" y="1798783"/>
            <a:ext cx="6289961" cy="120996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4172025" y="2918691"/>
            <a:ext cx="0" cy="98427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6248601" y="2921805"/>
            <a:ext cx="0" cy="944217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7311886" y="2918691"/>
            <a:ext cx="0" cy="94421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8319755" y="2921805"/>
            <a:ext cx="0" cy="944217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5222258" y="2931041"/>
            <a:ext cx="0" cy="9442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9313163" y="2909455"/>
            <a:ext cx="0" cy="94421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 descr="Изображение выглядит как рыба, Биология океана, Плавник, Организм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049" y="3902966"/>
            <a:ext cx="1209964" cy="1209964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рисунок, картин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373" y="3873307"/>
            <a:ext cx="1209963" cy="120996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712" y="3955984"/>
            <a:ext cx="1209963" cy="1064767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от, млекопитающее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668" y="3976319"/>
            <a:ext cx="1081594" cy="1081594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носорог, млекопитающее, рыло, Белый носорог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420" y="3988721"/>
            <a:ext cx="1144488" cy="1144488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Натуральные продукты, овощи, производить, сладкий перец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57" y="3955984"/>
            <a:ext cx="1209963" cy="1209963"/>
          </a:xfrm>
          <a:prstGeom prst="rect">
            <a:avLst/>
          </a:prstGeom>
        </p:spPr>
      </p:pic>
      <p:sp>
        <p:nvSpPr>
          <p:cNvPr id="41" name="Прямоугольник: скругленные углы 40"/>
          <p:cNvSpPr/>
          <p:nvPr/>
        </p:nvSpPr>
        <p:spPr>
          <a:xfrm>
            <a:off x="4616794" y="5579065"/>
            <a:ext cx="2440075" cy="8128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СТАРТ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Рисунок 41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11" y="2089118"/>
            <a:ext cx="2584890" cy="258489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Вымышленный персонаж, Анимация, фантасти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0" y="1775514"/>
            <a:ext cx="3305901" cy="3181112"/>
          </a:xfrm>
          <a:prstGeom prst="rect">
            <a:avLst/>
          </a:prstGeom>
        </p:spPr>
      </p:pic>
      <p:sp>
        <p:nvSpPr>
          <p:cNvPr id="63" name="Прямоугольник 62"/>
          <p:cNvSpPr/>
          <p:nvPr/>
        </p:nvSpPr>
        <p:spPr>
          <a:xfrm>
            <a:off x="3777525" y="1995006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836832" y="1982183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862069" y="1982184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886902" y="1995003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797945" y="1991513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8879611" y="1982182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77525" y="1989427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Д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836832" y="1976604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862069" y="1976605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886902" y="1989424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797945" y="1985934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Р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879611" y="1976603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Н</a:t>
            </a:r>
          </a:p>
        </p:txBody>
      </p:sp>
      <p:pic>
        <p:nvPicPr>
          <p:cNvPr id="71" name="Рисунок 70" descr="Изображение выглядит как млекопитающее, зебра, зарисовка, живая природ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0" y="1750198"/>
            <a:ext cx="3305901" cy="3305901"/>
          </a:xfrm>
          <a:prstGeom prst="rect">
            <a:avLst/>
          </a:prstGeom>
        </p:spPr>
      </p:pic>
      <p:cxnSp>
        <p:nvCxnSpPr>
          <p:cNvPr id="72" name="Прямая со стрелкой 71"/>
          <p:cNvCxnSpPr/>
          <p:nvPr/>
        </p:nvCxnSpPr>
        <p:spPr>
          <a:xfrm flipV="1">
            <a:off x="4488524" y="2936940"/>
            <a:ext cx="0" cy="936368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 flipV="1">
            <a:off x="6713073" y="2936940"/>
            <a:ext cx="0" cy="93636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 flipV="1">
            <a:off x="7823227" y="2936940"/>
            <a:ext cx="0" cy="93636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flipV="1">
            <a:off x="8942999" y="2936940"/>
            <a:ext cx="0" cy="936368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 flipV="1">
            <a:off x="5622175" y="2936940"/>
            <a:ext cx="0" cy="9363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Рисунок 76" descr="Изображение выглядит как фрукт, Натуральные продукты, ананас, Ананас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277">
            <a:off x="8409053" y="3929230"/>
            <a:ext cx="1147090" cy="1182791"/>
          </a:xfrm>
          <a:prstGeom prst="rect">
            <a:avLst/>
          </a:prstGeom>
        </p:spPr>
      </p:pic>
      <p:pic>
        <p:nvPicPr>
          <p:cNvPr id="78" name="Рисунок 77" descr="Изображение выглядит как транспорт, космический корабль, ракет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7589">
            <a:off x="7127282" y="3803357"/>
            <a:ext cx="1349862" cy="1349862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картина, рисунок, искусство, зима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079" y="3873926"/>
            <a:ext cx="1209963" cy="1209963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млекопитающее, енот, Енотовые, рыло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244" y="3924291"/>
            <a:ext cx="1209964" cy="1209964"/>
          </a:xfrm>
          <a:prstGeom prst="rect">
            <a:avLst/>
          </a:prstGeom>
        </p:spPr>
      </p:pic>
      <p:pic>
        <p:nvPicPr>
          <p:cNvPr id="81" name="Рисунок 80" descr="Изображение выглядит как музыка, барабан, музыкальный инструмент, Перкуссия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774" y="4078561"/>
            <a:ext cx="925306" cy="884127"/>
          </a:xfrm>
          <a:prstGeom prst="rect">
            <a:avLst/>
          </a:prstGeom>
        </p:spPr>
      </p:pic>
      <p:sp>
        <p:nvSpPr>
          <p:cNvPr id="82" name="Прямоугольник 81"/>
          <p:cNvSpPr/>
          <p:nvPr/>
        </p:nvSpPr>
        <p:spPr>
          <a:xfrm>
            <a:off x="4105188" y="1976672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6293607" y="196384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7393416" y="1963850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8520530" y="197666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5209022" y="197317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4105188" y="1976672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З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6293607" y="196384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Б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7393416" y="1963850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Р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8520530" y="197666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5209022" y="197317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Е</a:t>
            </a:r>
          </a:p>
        </p:txBody>
      </p:sp>
      <p:cxnSp>
        <p:nvCxnSpPr>
          <p:cNvPr id="2" name="Прямая со стрелкой 1"/>
          <p:cNvCxnSpPr/>
          <p:nvPr/>
        </p:nvCxnSpPr>
        <p:spPr>
          <a:xfrm flipV="1">
            <a:off x="4421368" y="2929228"/>
            <a:ext cx="0" cy="92002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6728278" y="2933300"/>
            <a:ext cx="2" cy="94000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7897591" y="2939547"/>
            <a:ext cx="0" cy="9337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9055484" y="2950012"/>
            <a:ext cx="0" cy="899243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5603708" y="2924293"/>
            <a:ext cx="0" cy="94901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 descr="Изображение выглядит как птица, курообразные, перо, расческа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888" y="3997033"/>
            <a:ext cx="1453457" cy="96251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24568">
            <a:off x="4998569" y="3941269"/>
            <a:ext cx="709431" cy="1065516"/>
          </a:xfrm>
          <a:prstGeom prst="rect">
            <a:avLst/>
          </a:prstGeom>
        </p:spPr>
      </p:pic>
      <p:pic>
        <p:nvPicPr>
          <p:cNvPr id="26" name="Picture 12" descr="Тапочки рисунок для детей - 65 фото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>
                        <a14:foregroundMark x1="35357" y1="66970" x2="52357" y2="75758"/>
                        <a14:foregroundMark x1="54143" y1="17677" x2="54143" y2="17677"/>
                        <a14:foregroundMark x1="53714" y1="15758" x2="54714" y2="16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23" t="9659" r="18274" b="8572"/>
          <a:stretch>
            <a:fillRect/>
          </a:stretch>
        </p:blipFill>
        <p:spPr bwMode="auto">
          <a:xfrm>
            <a:off x="8642428" y="4058979"/>
            <a:ext cx="894897" cy="83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 descr="Изображение выглядит как акула, мягкоперая рыба, рыба, Плавник&#10;&#10;Автоматически созданное описание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343" y="3858301"/>
            <a:ext cx="1284032" cy="1284032"/>
          </a:xfrm>
          <a:prstGeom prst="rect">
            <a:avLst/>
          </a:prstGeom>
        </p:spPr>
      </p:pic>
      <p:pic>
        <p:nvPicPr>
          <p:cNvPr id="29" name="Picture 10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896" y="3916611"/>
            <a:ext cx="926763" cy="109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 descr="Изображение выглядит как иллюстрация, Вымышленный персонаж, фантастика, Анимация&#10;&#10;Автоматически созданное описание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99" y="1746372"/>
            <a:ext cx="2964309" cy="3395961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4022945" y="1999088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349528" y="1986265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499168" y="1986266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657062" y="1999085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205286" y="1995595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008311" y="1994778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П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334894" y="1981955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Р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7484534" y="1981956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8642428" y="1994775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Т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5190652" y="1991285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И</a:t>
            </a:r>
          </a:p>
        </p:txBody>
      </p:sp>
      <p:cxnSp>
        <p:nvCxnSpPr>
          <p:cNvPr id="50" name="Прямая со стрелкой 49"/>
          <p:cNvCxnSpPr/>
          <p:nvPr/>
        </p:nvCxnSpPr>
        <p:spPr>
          <a:xfrm flipV="1">
            <a:off x="4444586" y="2923349"/>
            <a:ext cx="0" cy="92002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H="1" flipV="1">
            <a:off x="6751496" y="2927421"/>
            <a:ext cx="2" cy="94000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V="1">
            <a:off x="7920809" y="2933668"/>
            <a:ext cx="0" cy="9337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V="1">
            <a:off x="9078702" y="2944133"/>
            <a:ext cx="0" cy="899243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V="1">
            <a:off x="5626926" y="2918414"/>
            <a:ext cx="0" cy="94901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Рисунок 54" descr="Изображение выглядит как мультфильм, графическая вставка, рисунок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54" y="1792904"/>
            <a:ext cx="3394010" cy="3394010"/>
          </a:xfrm>
          <a:prstGeom prst="rect">
            <a:avLst/>
          </a:prstGeom>
        </p:spPr>
      </p:pic>
      <p:pic>
        <p:nvPicPr>
          <p:cNvPr id="56" name="Рисунок 55" descr="Изображение выглядит как транспорт, космический корабль, ракет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7589">
            <a:off x="8461138" y="3797479"/>
            <a:ext cx="1349862" cy="1349862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360" y="4025057"/>
            <a:ext cx="963388" cy="991133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Фигурка животного, графическая вставка,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493" y="3956700"/>
            <a:ext cx="1050670" cy="1050670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зарисов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548" y="3956700"/>
            <a:ext cx="1112229" cy="1112229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пружина, спиральная пружина, природа, металлоизделия&#10;&#10;Автоматически созданное описание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737" y="3918340"/>
            <a:ext cx="1183105" cy="1183105"/>
          </a:xfrm>
          <a:prstGeom prst="rect">
            <a:avLst/>
          </a:prstGeom>
        </p:spPr>
      </p:pic>
      <p:sp>
        <p:nvSpPr>
          <p:cNvPr id="61" name="Прямоугольник 60"/>
          <p:cNvSpPr/>
          <p:nvPr/>
        </p:nvSpPr>
        <p:spPr>
          <a:xfrm>
            <a:off x="4031529" y="1985406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213870" y="1981913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358112" y="1972583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7507752" y="1972584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8665646" y="1985403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4031529" y="1988899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П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5213870" y="1985406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6358112" y="1976076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В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7507752" y="1976077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8665646" y="1988896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Р</a:t>
            </a:r>
          </a:p>
        </p:txBody>
      </p:sp>
      <p:pic>
        <p:nvPicPr>
          <p:cNvPr id="531" name="Picture 530" descr="image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9883140" y="2365375"/>
            <a:ext cx="2085975" cy="2305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1" fill="hold">
                      <p:stCondLst>
                        <p:cond delay="indefinite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6" fill="hold">
                      <p:stCondLst>
                        <p:cond delay="indefinite"/>
                      </p:stCondLst>
                      <p:childTnLst>
                        <p:par>
                          <p:cTn id="507" fill="hold">
                            <p:stCondLst>
                              <p:cond delay="0"/>
                            </p:stCondLst>
                            <p:childTnLst>
                              <p:par>
                                <p:cTn id="5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1" fill="hold">
                      <p:stCondLst>
                        <p:cond delay="indefinite"/>
                      </p:stCondLst>
                      <p:childTnLst>
                        <p:par>
                          <p:cTn id="512" fill="hold">
                            <p:stCondLst>
                              <p:cond delay="0"/>
                            </p:stCondLst>
                            <p:childTnLst>
                              <p:par>
                                <p:cTn id="5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6" fill="hold">
                      <p:stCondLst>
                        <p:cond delay="indefinite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35" grpId="0" animBg="1"/>
      <p:bldP spid="35" grpId="1" animBg="1"/>
      <p:bldP spid="37" grpId="0" animBg="1"/>
      <p:bldP spid="37" grpId="1" animBg="1"/>
      <p:bldP spid="39" grpId="0" animBg="1"/>
      <p:bldP spid="39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61" grpId="0" animBg="1"/>
      <p:bldP spid="62" grpId="0" animBg="1"/>
      <p:bldP spid="69" grpId="0" animBg="1"/>
      <p:bldP spid="70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22</Words>
  <Application>Microsoft Office PowerPoint</Application>
  <PresentationFormat>Широкоэкранный</PresentationFormat>
  <Paragraphs>22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10</cp:revision>
  <dcterms:created xsi:type="dcterms:W3CDTF">2024-05-08T10:10:00Z</dcterms:created>
  <dcterms:modified xsi:type="dcterms:W3CDTF">2024-08-01T20:06:21Z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65F0D3D9C3724D1190F352ABFBE3680C_12</vt:lpwstr>
  </property>
  <property fmtid="{D5CDD505-2E9C-101B-9397-08002B2CF9AE}" pid="3" name="KSOProductBuildVer">
    <vt:lpwstr>1033-12.2.0.17119</vt:lpwstr>
  </property>
</Properties>
</file>