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00FFFF"/>
    <a:srgbClr val="990099"/>
    <a:srgbClr val="0000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06ECB4-6674-54F0-E011-FE70B26C0F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000E573-BC6E-CB04-6371-21F5D4F7A9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703D58A-2C7D-9A3C-BD87-90940D7F8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93B5876-6D0E-BD44-1C52-6EC847576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33326C-7033-5092-EE3B-269D4C298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819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4E8B82-8DD9-FF76-0CA2-E83D48AB2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2081AD7-07AC-D802-1B7D-F646A07B17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02B0063-FFCD-FC48-B54F-F0CA19DE5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0193A0C-0DD9-8741-BC7C-B1000A2E8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EBFA141-4E0C-6BCC-3EA1-15D9450E5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651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DB7D20FF-5A7D-16D9-034E-FB316BB831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57688B8-0E47-37F0-D2DF-59446A8C6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CD69760-F2C9-A6BF-7136-9EBAE16A8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5649CE7-AA42-235E-9A3C-4144DD8FA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32D33AE-4C6A-460C-CBFD-9EF52BA8B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436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F16759-43E1-DD47-4CCE-1BDD79A70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9763C51-27C6-A470-9EBD-2630F91EC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6224A8-74EB-4CE7-EBA0-4BE1CA9D0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7F9CE0-09D3-3F0E-C5E1-6A4B3C0BD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CFDF2DC-4B82-6F9B-FC8D-98ECCEB75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583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A67246-8C7A-6CF3-F860-ABB1DCE07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45FAE5A-1BFD-1B2E-CF3F-AD282BBBF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93D5026-31AB-F5D5-77FB-7A94E6A58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20E9090-30E7-0B9A-BD36-ABADEAB6E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3A67434-88A3-3E0F-3D59-47858514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1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0B677D-A293-B72C-4B30-5963FAEE9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691EAAE-90B3-C95E-AE60-923045DB22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8CAF6BD-FAA3-0D45-8431-7B1C2F205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AB6E9AF-A1C5-DB08-7CF0-A5F50B685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2BDA895-9119-3ACE-F053-C206922CB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2849594-D920-F1BA-0F54-F7F770F44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314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E26BB4-452C-2049-D31A-969FAE4EF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1061C5E-3228-77BF-01AF-D51567DD7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F92D4A0-0293-E2AC-4CDE-2DD795D6EF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585223E-27B7-E222-EF63-7D9E3E52DA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FB11DC2-128A-644F-0109-BC44CD2A71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C94E1C2-3454-0910-5239-EC52BFD2C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EDF5A254-0363-A2B9-20DE-EAD71F245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E180747-F9C7-DE15-3257-2CB63C8F1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691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AB58A7-A41B-31B3-272C-0769C941A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07B7B54B-3FF8-C355-F418-257717BB8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292B396-D74D-7130-39AE-E90147E38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2E21206-CAD1-44B6-BE82-A2D01FD66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671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8E7B6AA-8E03-421C-72B2-12D73B4A3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FDDAF4A4-AC27-4970-DDF8-710222EBC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28906C0-CFCA-5A28-E7B1-914CE6B08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028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E98EF8-C456-B659-C5FF-F61196BE1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8C03998-D297-81CD-D5D3-91A2E10B0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B85783A-7BB2-A3D7-8093-0802BE909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9B5A780-AC8B-FDDD-A633-929BF0F0A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9E5B9A3-BE19-DFD3-3683-85030A3D4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35FAF2D-D086-05E9-0590-E053222A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51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2A4975-4A00-C4B7-37C0-A54B142BE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1C5637BF-F738-C717-F5E8-A90A587CB4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0D6A3A2-ED36-2784-1F2E-2910761C3C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1BF90BF-C13E-5FCA-5567-EECD5C719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079E0DF-EE33-8A8D-4B33-2B004DC2A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D40F465-0CCD-DCEB-BA5B-44B7BE366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0224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D17E7E2-E5E5-5EA9-D92D-333A3CFE6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34A769D-2A44-1A17-C3B0-1370F2649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E39D8D1-468B-5640-1D89-21B8AC542B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CF60907-8836-6E8D-025D-0E1B83FA7D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5BBF6B-27D5-59E9-3A25-BD76A1D4B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26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ображення, що містить хмара, пейзаж, небо, рослина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6B3F2A65-D105-CC4C-BBB5-3C51F2A9AB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id="{07B917B8-7ABC-335E-70F1-53BA9232605C}"/>
              </a:ext>
            </a:extLst>
          </p:cNvPr>
          <p:cNvSpPr/>
          <p:nvPr/>
        </p:nvSpPr>
        <p:spPr>
          <a:xfrm>
            <a:off x="124093" y="254000"/>
            <a:ext cx="1501507" cy="54583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кутник: округлені кути 41">
            <a:extLst>
              <a:ext uri="{FF2B5EF4-FFF2-40B4-BE49-F238E27FC236}">
                <a16:creationId xmlns:a16="http://schemas.microsoft.com/office/drawing/2014/main" id="{0F0D8C21-AE48-7279-5F0D-3A291EC81467}"/>
              </a:ext>
            </a:extLst>
          </p:cNvPr>
          <p:cNvSpPr/>
          <p:nvPr/>
        </p:nvSpPr>
        <p:spPr>
          <a:xfrm>
            <a:off x="7348819" y="240462"/>
            <a:ext cx="1501507" cy="64922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1" name="Групувати 40">
            <a:extLst>
              <a:ext uri="{FF2B5EF4-FFF2-40B4-BE49-F238E27FC236}">
                <a16:creationId xmlns:a16="http://schemas.microsoft.com/office/drawing/2014/main" id="{04CA0328-35CC-C39E-E171-879975C77DC5}"/>
              </a:ext>
            </a:extLst>
          </p:cNvPr>
          <p:cNvGrpSpPr/>
          <p:nvPr/>
        </p:nvGrpSpPr>
        <p:grpSpPr>
          <a:xfrm>
            <a:off x="2002933" y="524356"/>
            <a:ext cx="5010539" cy="4599992"/>
            <a:chOff x="3368351" y="1306286"/>
            <a:chExt cx="5010539" cy="4599992"/>
          </a:xfrm>
        </p:grpSpPr>
        <p:sp>
          <p:nvSpPr>
            <p:cNvPr id="4" name="Прямокутник: округлені кути 3">
              <a:extLst>
                <a:ext uri="{FF2B5EF4-FFF2-40B4-BE49-F238E27FC236}">
                  <a16:creationId xmlns:a16="http://schemas.microsoft.com/office/drawing/2014/main" id="{C58F69F5-AE7E-5A13-E9E9-89F3B3F31657}"/>
                </a:ext>
              </a:extLst>
            </p:cNvPr>
            <p:cNvSpPr/>
            <p:nvPr/>
          </p:nvSpPr>
          <p:spPr>
            <a:xfrm>
              <a:off x="3368351" y="1306286"/>
              <a:ext cx="5010539" cy="459999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4" name="Групувати 23">
              <a:extLst>
                <a:ext uri="{FF2B5EF4-FFF2-40B4-BE49-F238E27FC236}">
                  <a16:creationId xmlns:a16="http://schemas.microsoft.com/office/drawing/2014/main" id="{8A7F5D0F-08B3-F558-1567-943EB7EF357A}"/>
                </a:ext>
              </a:extLst>
            </p:cNvPr>
            <p:cNvGrpSpPr/>
            <p:nvPr/>
          </p:nvGrpSpPr>
          <p:grpSpPr>
            <a:xfrm>
              <a:off x="3697671" y="1642187"/>
              <a:ext cx="1080000" cy="1080000"/>
              <a:chOff x="3697671" y="1642187"/>
              <a:chExt cx="1080000" cy="1080000"/>
            </a:xfrm>
          </p:grpSpPr>
          <p:sp>
            <p:nvSpPr>
              <p:cNvPr id="5" name="Прямокутник 4">
                <a:extLst>
                  <a:ext uri="{FF2B5EF4-FFF2-40B4-BE49-F238E27FC236}">
                    <a16:creationId xmlns:a16="http://schemas.microsoft.com/office/drawing/2014/main" id="{58BF3307-8850-DC5F-DBF1-315511CACCA9}"/>
                  </a:ext>
                </a:extLst>
              </p:cNvPr>
              <p:cNvSpPr/>
              <p:nvPr/>
            </p:nvSpPr>
            <p:spPr>
              <a:xfrm>
                <a:off x="3697671" y="1642187"/>
                <a:ext cx="1080000" cy="108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4DEE91F-4444-B32A-8027-10F25E0AF68C}"/>
                  </a:ext>
                </a:extLst>
              </p:cNvPr>
              <p:cNvSpPr txBox="1"/>
              <p:nvPr/>
            </p:nvSpPr>
            <p:spPr>
              <a:xfrm>
                <a:off x="3734234" y="1779278"/>
                <a:ext cx="10057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6" name="Групувати 25">
              <a:extLst>
                <a:ext uri="{FF2B5EF4-FFF2-40B4-BE49-F238E27FC236}">
                  <a16:creationId xmlns:a16="http://schemas.microsoft.com/office/drawing/2014/main" id="{6D08C79A-18AC-1247-5F76-1BE946D1F30C}"/>
                </a:ext>
              </a:extLst>
            </p:cNvPr>
            <p:cNvGrpSpPr/>
            <p:nvPr/>
          </p:nvGrpSpPr>
          <p:grpSpPr>
            <a:xfrm>
              <a:off x="5308739" y="1642187"/>
              <a:ext cx="1080000" cy="1080000"/>
              <a:chOff x="5308739" y="1642187"/>
              <a:chExt cx="1080000" cy="1080000"/>
            </a:xfrm>
          </p:grpSpPr>
          <p:sp>
            <p:nvSpPr>
              <p:cNvPr id="6" name="Овал 5">
                <a:extLst>
                  <a:ext uri="{FF2B5EF4-FFF2-40B4-BE49-F238E27FC236}">
                    <a16:creationId xmlns:a16="http://schemas.microsoft.com/office/drawing/2014/main" id="{28E653EC-C5DD-AE14-4302-5960FA305001}"/>
                  </a:ext>
                </a:extLst>
              </p:cNvPr>
              <p:cNvSpPr/>
              <p:nvPr/>
            </p:nvSpPr>
            <p:spPr>
              <a:xfrm>
                <a:off x="5308739" y="1642187"/>
                <a:ext cx="1080000" cy="10800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0FCB198-3AEE-D6D4-99EC-B020B1A48D6D}"/>
                  </a:ext>
                </a:extLst>
              </p:cNvPr>
              <p:cNvSpPr txBox="1"/>
              <p:nvPr/>
            </p:nvSpPr>
            <p:spPr>
              <a:xfrm>
                <a:off x="5371199" y="1779278"/>
                <a:ext cx="92781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8" name="Групувати 27">
              <a:extLst>
                <a:ext uri="{FF2B5EF4-FFF2-40B4-BE49-F238E27FC236}">
                  <a16:creationId xmlns:a16="http://schemas.microsoft.com/office/drawing/2014/main" id="{CA96A997-7EFF-463A-DE8E-24FD14C2B128}"/>
                </a:ext>
              </a:extLst>
            </p:cNvPr>
            <p:cNvGrpSpPr/>
            <p:nvPr/>
          </p:nvGrpSpPr>
          <p:grpSpPr>
            <a:xfrm>
              <a:off x="6957526" y="1567542"/>
              <a:ext cx="1080000" cy="1080000"/>
              <a:chOff x="6957526" y="1567542"/>
              <a:chExt cx="1080000" cy="1080000"/>
            </a:xfrm>
          </p:grpSpPr>
          <p:sp>
            <p:nvSpPr>
              <p:cNvPr id="7" name="Рівнобедрений трикутник 6">
                <a:extLst>
                  <a:ext uri="{FF2B5EF4-FFF2-40B4-BE49-F238E27FC236}">
                    <a16:creationId xmlns:a16="http://schemas.microsoft.com/office/drawing/2014/main" id="{581A12FD-99F7-C960-0CF5-9511F1A54D9F}"/>
                  </a:ext>
                </a:extLst>
              </p:cNvPr>
              <p:cNvSpPr/>
              <p:nvPr/>
            </p:nvSpPr>
            <p:spPr>
              <a:xfrm>
                <a:off x="6957526" y="1567542"/>
                <a:ext cx="1080000" cy="1080000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0A46AA8-C2BB-589B-CE6A-1C09E46FD366}"/>
                  </a:ext>
                </a:extLst>
              </p:cNvPr>
              <p:cNvSpPr txBox="1"/>
              <p:nvPr/>
            </p:nvSpPr>
            <p:spPr>
              <a:xfrm>
                <a:off x="7210899" y="1828244"/>
                <a:ext cx="58949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0" name="Групувати 29">
              <a:extLst>
                <a:ext uri="{FF2B5EF4-FFF2-40B4-BE49-F238E27FC236}">
                  <a16:creationId xmlns:a16="http://schemas.microsoft.com/office/drawing/2014/main" id="{83CB3D58-02B4-0716-A3E9-6FC96AF7DA07}"/>
                </a:ext>
              </a:extLst>
            </p:cNvPr>
            <p:cNvGrpSpPr/>
            <p:nvPr/>
          </p:nvGrpSpPr>
          <p:grpSpPr>
            <a:xfrm>
              <a:off x="3697671" y="3234232"/>
              <a:ext cx="1080000" cy="1080000"/>
              <a:chOff x="3697671" y="3234232"/>
              <a:chExt cx="1080000" cy="1080000"/>
            </a:xfrm>
          </p:grpSpPr>
          <p:sp>
            <p:nvSpPr>
              <p:cNvPr id="8" name="Ромб 7">
                <a:extLst>
                  <a:ext uri="{FF2B5EF4-FFF2-40B4-BE49-F238E27FC236}">
                    <a16:creationId xmlns:a16="http://schemas.microsoft.com/office/drawing/2014/main" id="{C7A0DFCE-AE36-AD60-96E4-1E43718DCBD4}"/>
                  </a:ext>
                </a:extLst>
              </p:cNvPr>
              <p:cNvSpPr/>
              <p:nvPr/>
            </p:nvSpPr>
            <p:spPr>
              <a:xfrm>
                <a:off x="3697671" y="3234232"/>
                <a:ext cx="1080000" cy="1080000"/>
              </a:xfrm>
              <a:prstGeom prst="diamond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74205DB-D8F5-3099-3E7F-6B8870FF14C7}"/>
                  </a:ext>
                </a:extLst>
              </p:cNvPr>
              <p:cNvSpPr txBox="1"/>
              <p:nvPr/>
            </p:nvSpPr>
            <p:spPr>
              <a:xfrm>
                <a:off x="3822636" y="3370148"/>
                <a:ext cx="77444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2" name="Групувати 31">
              <a:extLst>
                <a:ext uri="{FF2B5EF4-FFF2-40B4-BE49-F238E27FC236}">
                  <a16:creationId xmlns:a16="http://schemas.microsoft.com/office/drawing/2014/main" id="{71BEF02D-C1FF-C7A4-2DCD-85330FDE922F}"/>
                </a:ext>
              </a:extLst>
            </p:cNvPr>
            <p:cNvGrpSpPr/>
            <p:nvPr/>
          </p:nvGrpSpPr>
          <p:grpSpPr>
            <a:xfrm>
              <a:off x="5284274" y="3281884"/>
              <a:ext cx="1260000" cy="746589"/>
              <a:chOff x="5284274" y="3281884"/>
              <a:chExt cx="1260000" cy="746589"/>
            </a:xfrm>
          </p:grpSpPr>
          <p:sp>
            <p:nvSpPr>
              <p:cNvPr id="9" name="Овал 8">
                <a:extLst>
                  <a:ext uri="{FF2B5EF4-FFF2-40B4-BE49-F238E27FC236}">
                    <a16:creationId xmlns:a16="http://schemas.microsoft.com/office/drawing/2014/main" id="{1EF8E0CB-AADE-B5B0-2BCC-2F783C42C062}"/>
                  </a:ext>
                </a:extLst>
              </p:cNvPr>
              <p:cNvSpPr/>
              <p:nvPr/>
            </p:nvSpPr>
            <p:spPr>
              <a:xfrm>
                <a:off x="5284274" y="3308473"/>
                <a:ext cx="1260000" cy="7200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2B39D0D-1423-9ABE-37D4-6E7F14778D7D}"/>
                  </a:ext>
                </a:extLst>
              </p:cNvPr>
              <p:cNvSpPr txBox="1"/>
              <p:nvPr/>
            </p:nvSpPr>
            <p:spPr>
              <a:xfrm>
                <a:off x="5412326" y="3281884"/>
                <a:ext cx="921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4" name="Групувати 33">
              <a:extLst>
                <a:ext uri="{FF2B5EF4-FFF2-40B4-BE49-F238E27FC236}">
                  <a16:creationId xmlns:a16="http://schemas.microsoft.com/office/drawing/2014/main" id="{F09AF89C-88A1-DCA9-B096-10C7ABACBE97}"/>
                </a:ext>
              </a:extLst>
            </p:cNvPr>
            <p:cNvGrpSpPr/>
            <p:nvPr/>
          </p:nvGrpSpPr>
          <p:grpSpPr>
            <a:xfrm>
              <a:off x="6957526" y="3066282"/>
              <a:ext cx="1080000" cy="1080000"/>
              <a:chOff x="6957526" y="3066282"/>
              <a:chExt cx="1080000" cy="1080000"/>
            </a:xfrm>
          </p:grpSpPr>
          <p:sp>
            <p:nvSpPr>
              <p:cNvPr id="10" name="П’ятикутник 9">
                <a:extLst>
                  <a:ext uri="{FF2B5EF4-FFF2-40B4-BE49-F238E27FC236}">
                    <a16:creationId xmlns:a16="http://schemas.microsoft.com/office/drawing/2014/main" id="{B78B64F9-F615-1922-BCF6-F1CBAB4BCC31}"/>
                  </a:ext>
                </a:extLst>
              </p:cNvPr>
              <p:cNvSpPr/>
              <p:nvPr/>
            </p:nvSpPr>
            <p:spPr>
              <a:xfrm>
                <a:off x="6957526" y="3066282"/>
                <a:ext cx="1080000" cy="1080000"/>
              </a:xfrm>
              <a:prstGeom prst="pentagon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1B778A5-757B-9DC9-B2D8-3027BC87DF2D}"/>
                  </a:ext>
                </a:extLst>
              </p:cNvPr>
              <p:cNvSpPr txBox="1"/>
              <p:nvPr/>
            </p:nvSpPr>
            <p:spPr>
              <a:xfrm>
                <a:off x="7014314" y="3277509"/>
                <a:ext cx="95111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6" name="Групувати 35">
              <a:extLst>
                <a:ext uri="{FF2B5EF4-FFF2-40B4-BE49-F238E27FC236}">
                  <a16:creationId xmlns:a16="http://schemas.microsoft.com/office/drawing/2014/main" id="{8B901072-A8DC-0F61-0C64-F0283C93A712}"/>
                </a:ext>
              </a:extLst>
            </p:cNvPr>
            <p:cNvGrpSpPr/>
            <p:nvPr/>
          </p:nvGrpSpPr>
          <p:grpSpPr>
            <a:xfrm>
              <a:off x="3734234" y="4675813"/>
              <a:ext cx="1080000" cy="1080000"/>
              <a:chOff x="3734234" y="4675813"/>
              <a:chExt cx="1080000" cy="1080000"/>
            </a:xfrm>
          </p:grpSpPr>
          <p:sp>
            <p:nvSpPr>
              <p:cNvPr id="13" name="Зірка: 5-кутна 12">
                <a:extLst>
                  <a:ext uri="{FF2B5EF4-FFF2-40B4-BE49-F238E27FC236}">
                    <a16:creationId xmlns:a16="http://schemas.microsoft.com/office/drawing/2014/main" id="{51001A99-EF0D-2161-8B01-84CE836F3C72}"/>
                  </a:ext>
                </a:extLst>
              </p:cNvPr>
              <p:cNvSpPr/>
              <p:nvPr/>
            </p:nvSpPr>
            <p:spPr>
              <a:xfrm>
                <a:off x="3734234" y="4675813"/>
                <a:ext cx="1080000" cy="1080000"/>
              </a:xfrm>
              <a:prstGeom prst="star5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9CF7206-D981-C6D1-8B0C-1CE8BC36E20B}"/>
                  </a:ext>
                </a:extLst>
              </p:cNvPr>
              <p:cNvSpPr txBox="1"/>
              <p:nvPr/>
            </p:nvSpPr>
            <p:spPr>
              <a:xfrm>
                <a:off x="3909527" y="4912632"/>
                <a:ext cx="73286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8" name="Групувати 37">
              <a:extLst>
                <a:ext uri="{FF2B5EF4-FFF2-40B4-BE49-F238E27FC236}">
                  <a16:creationId xmlns:a16="http://schemas.microsoft.com/office/drawing/2014/main" id="{F60C251A-DE4F-2038-68F3-5D3A584BCE66}"/>
                </a:ext>
              </a:extLst>
            </p:cNvPr>
            <p:cNvGrpSpPr/>
            <p:nvPr/>
          </p:nvGrpSpPr>
          <p:grpSpPr>
            <a:xfrm>
              <a:off x="5554274" y="4579421"/>
              <a:ext cx="720000" cy="1080000"/>
              <a:chOff x="5554274" y="4579421"/>
              <a:chExt cx="720000" cy="1080000"/>
            </a:xfrm>
          </p:grpSpPr>
          <p:sp>
            <p:nvSpPr>
              <p:cNvPr id="12" name="Прямокутник 11">
                <a:extLst>
                  <a:ext uri="{FF2B5EF4-FFF2-40B4-BE49-F238E27FC236}">
                    <a16:creationId xmlns:a16="http://schemas.microsoft.com/office/drawing/2014/main" id="{A8A62CEA-EDA7-3280-0AA7-D94971BC7F87}"/>
                  </a:ext>
                </a:extLst>
              </p:cNvPr>
              <p:cNvSpPr/>
              <p:nvPr/>
            </p:nvSpPr>
            <p:spPr>
              <a:xfrm>
                <a:off x="5554274" y="4579421"/>
                <a:ext cx="720000" cy="108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3ACBD5C-D740-1B1E-2112-80949F343FF1}"/>
                  </a:ext>
                </a:extLst>
              </p:cNvPr>
              <p:cNvSpPr txBox="1"/>
              <p:nvPr/>
            </p:nvSpPr>
            <p:spPr>
              <a:xfrm>
                <a:off x="5596247" y="4765478"/>
                <a:ext cx="62628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0" name="Групувати 39">
              <a:extLst>
                <a:ext uri="{FF2B5EF4-FFF2-40B4-BE49-F238E27FC236}">
                  <a16:creationId xmlns:a16="http://schemas.microsoft.com/office/drawing/2014/main" id="{87B81F98-A0F8-3779-73E5-CEBE3523A43C}"/>
                </a:ext>
              </a:extLst>
            </p:cNvPr>
            <p:cNvGrpSpPr/>
            <p:nvPr/>
          </p:nvGrpSpPr>
          <p:grpSpPr>
            <a:xfrm>
              <a:off x="7014314" y="4831714"/>
              <a:ext cx="1080000" cy="720000"/>
              <a:chOff x="7014314" y="4831714"/>
              <a:chExt cx="1080000" cy="720000"/>
            </a:xfrm>
          </p:grpSpPr>
          <p:sp>
            <p:nvSpPr>
              <p:cNvPr id="11" name="Трапеція 10">
                <a:extLst>
                  <a:ext uri="{FF2B5EF4-FFF2-40B4-BE49-F238E27FC236}">
                    <a16:creationId xmlns:a16="http://schemas.microsoft.com/office/drawing/2014/main" id="{D0423EA2-8496-EF00-EA64-6E3BF966B014}"/>
                  </a:ext>
                </a:extLst>
              </p:cNvPr>
              <p:cNvSpPr/>
              <p:nvPr/>
            </p:nvSpPr>
            <p:spPr>
              <a:xfrm>
                <a:off x="7014314" y="4831714"/>
                <a:ext cx="1080000" cy="720000"/>
              </a:xfrm>
              <a:prstGeom prst="trapezoid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32FB718-61C7-9FD6-5873-F563B1158871}"/>
                  </a:ext>
                </a:extLst>
              </p:cNvPr>
              <p:cNvSpPr txBox="1"/>
              <p:nvPr/>
            </p:nvSpPr>
            <p:spPr>
              <a:xfrm>
                <a:off x="7210899" y="4831714"/>
                <a:ext cx="68279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C50F08E9-69B5-46C3-7530-A188894DF976}"/>
              </a:ext>
            </a:extLst>
          </p:cNvPr>
          <p:cNvSpPr/>
          <p:nvPr/>
        </p:nvSpPr>
        <p:spPr>
          <a:xfrm>
            <a:off x="307789" y="424606"/>
            <a:ext cx="1116000" cy="1116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омб 14">
            <a:extLst>
              <a:ext uri="{FF2B5EF4-FFF2-40B4-BE49-F238E27FC236}">
                <a16:creationId xmlns:a16="http://schemas.microsoft.com/office/drawing/2014/main" id="{DA28932B-7651-F8E2-E89B-FB9E358D1E5B}"/>
              </a:ext>
            </a:extLst>
          </p:cNvPr>
          <p:cNvSpPr/>
          <p:nvPr/>
        </p:nvSpPr>
        <p:spPr>
          <a:xfrm>
            <a:off x="7544095" y="4484645"/>
            <a:ext cx="1116000" cy="1116000"/>
          </a:xfrm>
          <a:prstGeom prst="diamond">
            <a:avLst/>
          </a:prstGeom>
          <a:solidFill>
            <a:srgbClr val="FF6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55E3FE2E-3169-349D-7E35-AD4011AA0611}"/>
              </a:ext>
            </a:extLst>
          </p:cNvPr>
          <p:cNvSpPr/>
          <p:nvPr/>
        </p:nvSpPr>
        <p:spPr>
          <a:xfrm>
            <a:off x="310369" y="3011474"/>
            <a:ext cx="1116000" cy="1116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ірка: 5-кутна 15">
            <a:extLst>
              <a:ext uri="{FF2B5EF4-FFF2-40B4-BE49-F238E27FC236}">
                <a16:creationId xmlns:a16="http://schemas.microsoft.com/office/drawing/2014/main" id="{637EA02C-487C-0F92-887B-E37BFEC2905A}"/>
              </a:ext>
            </a:extLst>
          </p:cNvPr>
          <p:cNvSpPr/>
          <p:nvPr/>
        </p:nvSpPr>
        <p:spPr>
          <a:xfrm>
            <a:off x="307789" y="1685912"/>
            <a:ext cx="1116000" cy="1116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’ятикутник 20">
            <a:extLst>
              <a:ext uri="{FF2B5EF4-FFF2-40B4-BE49-F238E27FC236}">
                <a16:creationId xmlns:a16="http://schemas.microsoft.com/office/drawing/2014/main" id="{A9F4F1F0-5EFD-F139-9B95-D59D03FD3975}"/>
              </a:ext>
            </a:extLst>
          </p:cNvPr>
          <p:cNvSpPr/>
          <p:nvPr/>
        </p:nvSpPr>
        <p:spPr>
          <a:xfrm>
            <a:off x="7534312" y="3154749"/>
            <a:ext cx="1116000" cy="1116000"/>
          </a:xfrm>
          <a:prstGeom prst="pentagon">
            <a:avLst/>
          </a:prstGeom>
          <a:solidFill>
            <a:srgbClr val="00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івнобедрений трикутник 19">
            <a:extLst>
              <a:ext uri="{FF2B5EF4-FFF2-40B4-BE49-F238E27FC236}">
                <a16:creationId xmlns:a16="http://schemas.microsoft.com/office/drawing/2014/main" id="{E250A278-C74F-803E-F807-AD30FCB19F0D}"/>
              </a:ext>
            </a:extLst>
          </p:cNvPr>
          <p:cNvSpPr/>
          <p:nvPr/>
        </p:nvSpPr>
        <p:spPr>
          <a:xfrm>
            <a:off x="7532244" y="1804554"/>
            <a:ext cx="1116000" cy="1116000"/>
          </a:xfrm>
          <a:prstGeom prst="triangle">
            <a:avLst/>
          </a:prstGeom>
          <a:solidFill>
            <a:srgbClr val="9900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9FA8399F-BF1E-EA5D-2499-8CBEF4B71B09}"/>
              </a:ext>
            </a:extLst>
          </p:cNvPr>
          <p:cNvSpPr/>
          <p:nvPr/>
        </p:nvSpPr>
        <p:spPr>
          <a:xfrm>
            <a:off x="7726980" y="424606"/>
            <a:ext cx="756000" cy="1116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Трапеція 21">
            <a:extLst>
              <a:ext uri="{FF2B5EF4-FFF2-40B4-BE49-F238E27FC236}">
                <a16:creationId xmlns:a16="http://schemas.microsoft.com/office/drawing/2014/main" id="{EB5B0FE9-30E1-95C0-56D8-DBF7C5EA45C9}"/>
              </a:ext>
            </a:extLst>
          </p:cNvPr>
          <p:cNvSpPr/>
          <p:nvPr/>
        </p:nvSpPr>
        <p:spPr>
          <a:xfrm>
            <a:off x="295287" y="4451384"/>
            <a:ext cx="1116000" cy="756000"/>
          </a:xfrm>
          <a:prstGeom prst="trapezoid">
            <a:avLst/>
          </a:prstGeom>
          <a:solidFill>
            <a:srgbClr val="FF99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C26AA0E9-137F-D456-586B-31E5DBDADD5C}"/>
              </a:ext>
            </a:extLst>
          </p:cNvPr>
          <p:cNvSpPr/>
          <p:nvPr/>
        </p:nvSpPr>
        <p:spPr>
          <a:xfrm>
            <a:off x="7451572" y="5814541"/>
            <a:ext cx="1296000" cy="756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9F97D6B2-1192-C795-AD02-E4A941029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9452" y="5903382"/>
            <a:ext cx="950788" cy="95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A96BC330-5069-8BC7-88CF-846268017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0" t="10998" r="7965" b="8319"/>
          <a:stretch/>
        </p:blipFill>
        <p:spPr bwMode="auto">
          <a:xfrm>
            <a:off x="2404352" y="755386"/>
            <a:ext cx="4267756" cy="4188271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14114" y="3450084"/>
            <a:ext cx="286702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4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0.16654 0.0569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20" y="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81481E-6 L -0.42695 -0.3030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54" y="-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33333E-6 L 0.16628 0.3037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7" y="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7 L 0.29831 -0.316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09" y="-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6 L -0.16367 -0.1326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90" y="-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-0.16354 -0.157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77" y="-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33333E-6 L 0.43932 -0.0604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66" y="-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-0.28971 0.4872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92" y="2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-0.29271 -0.483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35" y="-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6" grpId="0" animBg="1"/>
      <p:bldP spid="21" grpId="0" animBg="1"/>
      <p:bldP spid="20" grpId="0" animBg="1"/>
      <p:bldP spid="19" grpId="0" animBg="1"/>
      <p:bldP spid="22" grpId="0" animBg="1"/>
      <p:bldP spid="1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7141714-B157-4929-9E33-2F3BBF97AD94}"/>
</file>

<file path=customXml/itemProps2.xml><?xml version="1.0" encoding="utf-8"?>
<ds:datastoreItem xmlns:ds="http://schemas.openxmlformats.org/officeDocument/2006/customXml" ds:itemID="{8DEC66D8-1E5A-4F6F-B7CB-F9BECB8072A6}"/>
</file>

<file path=customXml/itemProps3.xml><?xml version="1.0" encoding="utf-8"?>
<ds:datastoreItem xmlns:ds="http://schemas.openxmlformats.org/officeDocument/2006/customXml" ds:itemID="{A102A70E-1935-491F-89C5-FD6A4026514B}"/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9</Words>
  <Application>Microsoft Office PowerPoint</Application>
  <PresentationFormat>Широкий екран</PresentationFormat>
  <Paragraphs>9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Times New Roman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5</cp:revision>
  <dcterms:created xsi:type="dcterms:W3CDTF">2025-04-12T15:26:03Z</dcterms:created>
  <dcterms:modified xsi:type="dcterms:W3CDTF">2025-04-17T09:53:43Z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