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30670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71B5B5-FD0C-41C0-8164-460196026AC4}"/>
</file>

<file path=customXml/itemProps2.xml><?xml version="1.0" encoding="utf-8"?>
<ds:datastoreItem xmlns:ds="http://schemas.openxmlformats.org/officeDocument/2006/customXml" ds:itemID="{F2954B1E-6DA3-45C8-A219-02AD5F6FD242}"/>
</file>

<file path=customXml/itemProps3.xml><?xml version="1.0" encoding="utf-8"?>
<ds:datastoreItem xmlns:ds="http://schemas.openxmlformats.org/officeDocument/2006/customXml" ds:itemID="{F68AA4F8-82E1-40B3-AA34-9EE383016D6C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