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2.svg" ContentType="image/svg+xml"/>
  <Override PartName="/ppt/media/image19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91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EB74B-0B39-483B-B218-4718BEB3A42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D1046-8A7F-4386-ADC1-542376608DB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sv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sv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tags" Target="../tags/tag1.xml"/><Relationship Id="rId24" Type="http://schemas.openxmlformats.org/officeDocument/2006/relationships/image" Target="../media/image23.png"/><Relationship Id="rId25" Type="http://schemas.openxmlformats.org/officeDocument/2006/relationships/slideLayout" Target="../slideLayouts/slideLayout7.xml"/><Relationship Id="rId26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333375" y="333375"/>
            <a:ext cx="8382001" cy="6153150"/>
          </a:xfrm>
          <a:prstGeom prst="roundRect">
            <a:avLst/>
          </a:prstGeom>
          <a:solidFill>
            <a:schemeClr val="bg1">
              <a:alpha val="80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Группа 9"/>
          <p:cNvGrpSpPr/>
          <p:nvPr/>
        </p:nvGrpSpPr>
        <p:grpSpPr>
          <a:xfrm>
            <a:off x="1769109" y="1119514"/>
            <a:ext cx="1415281" cy="4576435"/>
            <a:chOff x="1126740" y="1362075"/>
            <a:chExt cx="1415281" cy="457643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3"/>
            <a:srcRect r="64453"/>
            <a:stretch>
              <a:fillRect/>
            </a:stretch>
          </p:blipFill>
          <p:spPr>
            <a:xfrm>
              <a:off x="1126740" y="1362075"/>
              <a:ext cx="1415281" cy="398145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560276" y="5415290"/>
              <a:ext cx="4651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Я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048693" y="1119514"/>
            <a:ext cx="3802380" cy="4397365"/>
            <a:chOff x="4232352" y="1119514"/>
            <a:chExt cx="3802380" cy="4397365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232352" y="1119514"/>
              <a:ext cx="3802380" cy="380238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176269" y="4993659"/>
              <a:ext cx="17267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ЧИТАЮ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769109" y="1119514"/>
            <a:ext cx="1415281" cy="4576435"/>
            <a:chOff x="1126740" y="1362075"/>
            <a:chExt cx="1415281" cy="4576435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3"/>
            <a:srcRect r="64453"/>
            <a:stretch>
              <a:fillRect/>
            </a:stretch>
          </p:blipFill>
          <p:spPr>
            <a:xfrm>
              <a:off x="1126740" y="1362075"/>
              <a:ext cx="1415281" cy="398145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418240" y="5415290"/>
              <a:ext cx="8322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ТЫ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048693" y="1119514"/>
            <a:ext cx="3802380" cy="4504670"/>
            <a:chOff x="4232352" y="1119514"/>
            <a:chExt cx="3802380" cy="4504670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232352" y="1119514"/>
              <a:ext cx="3802380" cy="380238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095283" y="5100964"/>
              <a:ext cx="2247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ЧИТАЕШЬ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1671253" y="820918"/>
            <a:ext cx="1599430" cy="4867274"/>
            <a:chOff x="1028884" y="1071236"/>
            <a:chExt cx="1599430" cy="4867274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50" r="31350"/>
            <a:stretch>
              <a:fillRect/>
            </a:stretch>
          </p:blipFill>
          <p:spPr>
            <a:xfrm flipH="1">
              <a:off x="1028884" y="1071236"/>
              <a:ext cx="1599430" cy="4499496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418240" y="5415290"/>
              <a:ext cx="7841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ОН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4048693" y="1111757"/>
            <a:ext cx="3802380" cy="4504670"/>
            <a:chOff x="4232352" y="1119514"/>
            <a:chExt cx="3802380" cy="4504670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232352" y="1119514"/>
              <a:ext cx="3802380" cy="380238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5095283" y="5100964"/>
              <a:ext cx="19511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ЧИТАЕТ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237196" y="1039992"/>
            <a:ext cx="2379345" cy="4576435"/>
            <a:chOff x="594827" y="1314124"/>
            <a:chExt cx="2379345" cy="4576435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42" r="15499"/>
            <a:stretch>
              <a:fillRect/>
            </a:stretch>
          </p:blipFill>
          <p:spPr>
            <a:xfrm flipH="1">
              <a:off x="594827" y="1314124"/>
              <a:ext cx="2379345" cy="3981450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1252943" y="5367339"/>
              <a:ext cx="10631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ОНА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4048693" y="1087943"/>
            <a:ext cx="3802380" cy="4504670"/>
            <a:chOff x="4232352" y="1119514"/>
            <a:chExt cx="3802380" cy="4504670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232352" y="1119514"/>
              <a:ext cx="3802380" cy="3802380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5095283" y="5100964"/>
              <a:ext cx="19511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ЧИТАЕТ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333375" y="1009366"/>
            <a:ext cx="4578249" cy="4638632"/>
            <a:chOff x="-308994" y="1251927"/>
            <a:chExt cx="4578249" cy="4638632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2" r="480"/>
            <a:stretch>
              <a:fillRect/>
            </a:stretch>
          </p:blipFill>
          <p:spPr>
            <a:xfrm flipH="1">
              <a:off x="-308994" y="1251927"/>
              <a:ext cx="4578249" cy="4065067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1252943" y="5367339"/>
              <a:ext cx="13244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ОНИ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4629684" y="1272053"/>
            <a:ext cx="3802380" cy="4352131"/>
            <a:chOff x="4813343" y="1272053"/>
            <a:chExt cx="3802380" cy="4352131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813343" y="1272053"/>
              <a:ext cx="3802380" cy="3802380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5095283" y="5100964"/>
              <a:ext cx="24673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  ЧИТАЮТ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700778" y="1025868"/>
            <a:ext cx="3309985" cy="4375945"/>
            <a:chOff x="142500" y="1514614"/>
            <a:chExt cx="3309985" cy="4375945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225" b="-3517"/>
            <a:stretch>
              <a:fillRect/>
            </a:stretch>
          </p:blipFill>
          <p:spPr>
            <a:xfrm flipH="1">
              <a:off x="142500" y="1514614"/>
              <a:ext cx="3309985" cy="3802380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1252943" y="5367339"/>
              <a:ext cx="10839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ОНО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4545593" y="1025868"/>
            <a:ext cx="3802380" cy="4352131"/>
            <a:chOff x="4813343" y="1272053"/>
            <a:chExt cx="3802380" cy="4352131"/>
          </a:xfrm>
        </p:grpSpPr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813343" y="1272053"/>
              <a:ext cx="3802380" cy="3802380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5095283" y="5100964"/>
              <a:ext cx="23118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  ЧИТАЕТ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4194810" y="907990"/>
            <a:ext cx="3802380" cy="4697075"/>
            <a:chOff x="4775801" y="927109"/>
            <a:chExt cx="3802380" cy="4697075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775801" y="927109"/>
              <a:ext cx="3802380" cy="3802380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5095283" y="5100964"/>
              <a:ext cx="25218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     РИСУЮ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54" name="Рисунок 5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75666" y="1112083"/>
            <a:ext cx="1414395" cy="4743099"/>
          </a:xfrm>
          <a:prstGeom prst="rect">
            <a:avLst/>
          </a:prstGeom>
        </p:spPr>
      </p:pic>
      <p:grpSp>
        <p:nvGrpSpPr>
          <p:cNvPr id="55" name="Группа 54"/>
          <p:cNvGrpSpPr/>
          <p:nvPr/>
        </p:nvGrpSpPr>
        <p:grpSpPr>
          <a:xfrm>
            <a:off x="4194810" y="907990"/>
            <a:ext cx="3802380" cy="4697075"/>
            <a:chOff x="4775801" y="927109"/>
            <a:chExt cx="3802380" cy="4697075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775801" y="927109"/>
              <a:ext cx="3802380" cy="3802380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>
              <a:off x="5095283" y="5100964"/>
              <a:ext cx="28023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   РИСУЕШЬ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58" name="Рисунок 5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556998" y="1057450"/>
            <a:ext cx="1414190" cy="4743099"/>
          </a:xfrm>
          <a:prstGeom prst="rect">
            <a:avLst/>
          </a:prstGeom>
        </p:spPr>
      </p:pic>
      <p:grpSp>
        <p:nvGrpSpPr>
          <p:cNvPr id="59" name="Группа 58"/>
          <p:cNvGrpSpPr/>
          <p:nvPr/>
        </p:nvGrpSpPr>
        <p:grpSpPr>
          <a:xfrm>
            <a:off x="4194810" y="907990"/>
            <a:ext cx="3802380" cy="4697075"/>
            <a:chOff x="4775801" y="927109"/>
            <a:chExt cx="3802380" cy="4697075"/>
          </a:xfrm>
        </p:grpSpPr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775801" y="927109"/>
              <a:ext cx="3802380" cy="3802380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5095283" y="5100964"/>
              <a:ext cx="26260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     РИСУЕТ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62" name="Рисунок 6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5161" y="791199"/>
            <a:ext cx="1626516" cy="5102189"/>
          </a:xfrm>
          <a:prstGeom prst="rect">
            <a:avLst/>
          </a:prstGeom>
        </p:spPr>
      </p:pic>
      <p:grpSp>
        <p:nvGrpSpPr>
          <p:cNvPr id="63" name="Группа 62"/>
          <p:cNvGrpSpPr/>
          <p:nvPr/>
        </p:nvGrpSpPr>
        <p:grpSpPr>
          <a:xfrm>
            <a:off x="4194810" y="907990"/>
            <a:ext cx="3802380" cy="4697075"/>
            <a:chOff x="4775801" y="927109"/>
            <a:chExt cx="3802380" cy="4697075"/>
          </a:xfrm>
        </p:grpSpPr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775801" y="927109"/>
              <a:ext cx="3802380" cy="3802380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>
              <a:off x="5095283" y="5100964"/>
              <a:ext cx="26260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     РИСУЕТ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66" name="Рисунок 6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9675" y="907990"/>
            <a:ext cx="2466540" cy="4920431"/>
          </a:xfrm>
          <a:prstGeom prst="rect">
            <a:avLst/>
          </a:prstGeom>
        </p:spPr>
      </p:pic>
      <p:grpSp>
        <p:nvGrpSpPr>
          <p:cNvPr id="67" name="Группа 66"/>
          <p:cNvGrpSpPr/>
          <p:nvPr/>
        </p:nvGrpSpPr>
        <p:grpSpPr>
          <a:xfrm>
            <a:off x="4792249" y="828675"/>
            <a:ext cx="3802380" cy="4697075"/>
            <a:chOff x="4775801" y="927109"/>
            <a:chExt cx="3802380" cy="4697075"/>
          </a:xfrm>
        </p:grpSpPr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775801" y="927109"/>
              <a:ext cx="3802380" cy="3802380"/>
            </a:xfrm>
            <a:prstGeom prst="rect">
              <a:avLst/>
            </a:prstGeom>
          </p:spPr>
        </p:pic>
        <p:sp>
          <p:nvSpPr>
            <p:cNvPr id="69" name="TextBox 68"/>
            <p:cNvSpPr txBox="1"/>
            <p:nvPr/>
          </p:nvSpPr>
          <p:spPr>
            <a:xfrm>
              <a:off x="5095283" y="5100964"/>
              <a:ext cx="266130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    РИСУЮТ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70" name="Рисунок 6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3375" y="1116711"/>
            <a:ext cx="4407437" cy="4624578"/>
          </a:xfrm>
          <a:prstGeom prst="rect">
            <a:avLst/>
          </a:prstGeom>
        </p:spPr>
      </p:pic>
      <p:grpSp>
        <p:nvGrpSpPr>
          <p:cNvPr id="71" name="Группа 70"/>
          <p:cNvGrpSpPr/>
          <p:nvPr/>
        </p:nvGrpSpPr>
        <p:grpSpPr>
          <a:xfrm>
            <a:off x="4750119" y="1200150"/>
            <a:ext cx="3802380" cy="4325600"/>
            <a:chOff x="4733671" y="1298584"/>
            <a:chExt cx="3802380" cy="4325600"/>
          </a:xfrm>
        </p:grpSpPr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733671" y="1298584"/>
              <a:ext cx="3802380" cy="3802380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5095283" y="5100964"/>
              <a:ext cx="25058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    РИСУЕТ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74" name="Рисунок 7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9029" y="1416409"/>
            <a:ext cx="3121735" cy="4283042"/>
          </a:xfrm>
          <a:prstGeom prst="rect">
            <a:avLst/>
          </a:prstGeom>
        </p:spPr>
      </p:pic>
      <p:grpSp>
        <p:nvGrpSpPr>
          <p:cNvPr id="75" name="Группа 74"/>
          <p:cNvGrpSpPr/>
          <p:nvPr/>
        </p:nvGrpSpPr>
        <p:grpSpPr>
          <a:xfrm>
            <a:off x="4241258" y="1103209"/>
            <a:ext cx="4128361" cy="4651581"/>
            <a:chOff x="4407690" y="972603"/>
            <a:chExt cx="4128361" cy="4651581"/>
          </a:xfrm>
        </p:grpSpPr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407690" y="972603"/>
              <a:ext cx="4128361" cy="4128361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5095283" y="5100964"/>
              <a:ext cx="28809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ПЫЛЕСОШУ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78" name="Рисунок 7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643508" y="1011995"/>
            <a:ext cx="1520843" cy="5100805"/>
          </a:xfrm>
          <a:prstGeom prst="rect">
            <a:avLst/>
          </a:prstGeom>
        </p:spPr>
      </p:pic>
      <p:grpSp>
        <p:nvGrpSpPr>
          <p:cNvPr id="79" name="Группа 78"/>
          <p:cNvGrpSpPr/>
          <p:nvPr/>
        </p:nvGrpSpPr>
        <p:grpSpPr>
          <a:xfrm>
            <a:off x="4241258" y="1103209"/>
            <a:ext cx="4128361" cy="4723346"/>
            <a:chOff x="4407690" y="972603"/>
            <a:chExt cx="4128361" cy="4723346"/>
          </a:xfrm>
        </p:grpSpPr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407690" y="972603"/>
              <a:ext cx="4128361" cy="4128361"/>
            </a:xfrm>
            <a:prstGeom prst="rect">
              <a:avLst/>
            </a:prstGeom>
          </p:spPr>
        </p:pic>
        <p:sp>
          <p:nvSpPr>
            <p:cNvPr id="81" name="TextBox 80"/>
            <p:cNvSpPr txBox="1"/>
            <p:nvPr/>
          </p:nvSpPr>
          <p:spPr>
            <a:xfrm>
              <a:off x="4844661" y="5172729"/>
              <a:ext cx="3254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ПЫЛЕСОСИШЬ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82" name="Рисунок 8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0351" y="1233051"/>
            <a:ext cx="1414395" cy="4743099"/>
          </a:xfrm>
          <a:prstGeom prst="rect">
            <a:avLst/>
          </a:prstGeom>
        </p:spPr>
      </p:pic>
      <p:grpSp>
        <p:nvGrpSpPr>
          <p:cNvPr id="83" name="Группа 82"/>
          <p:cNvGrpSpPr/>
          <p:nvPr/>
        </p:nvGrpSpPr>
        <p:grpSpPr>
          <a:xfrm>
            <a:off x="4241258" y="1103209"/>
            <a:ext cx="4128361" cy="4723346"/>
            <a:chOff x="4407690" y="972603"/>
            <a:chExt cx="4128361" cy="4723346"/>
          </a:xfrm>
        </p:grpSpPr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407690" y="972603"/>
              <a:ext cx="4128361" cy="4128361"/>
            </a:xfrm>
            <a:prstGeom prst="rect">
              <a:avLst/>
            </a:prstGeom>
          </p:spPr>
        </p:pic>
        <p:sp>
          <p:nvSpPr>
            <p:cNvPr id="85" name="TextBox 84"/>
            <p:cNvSpPr txBox="1"/>
            <p:nvPr/>
          </p:nvSpPr>
          <p:spPr>
            <a:xfrm>
              <a:off x="4844661" y="5172729"/>
              <a:ext cx="30780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ПЫЛЕСОСИТ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86" name="Рисунок 8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9424" y="1030196"/>
            <a:ext cx="1576170" cy="4944258"/>
          </a:xfrm>
          <a:prstGeom prst="rect">
            <a:avLst/>
          </a:prstGeom>
        </p:spPr>
      </p:pic>
      <p:grpSp>
        <p:nvGrpSpPr>
          <p:cNvPr id="87" name="Группа 86"/>
          <p:cNvGrpSpPr/>
          <p:nvPr/>
        </p:nvGrpSpPr>
        <p:grpSpPr>
          <a:xfrm>
            <a:off x="4241258" y="1103209"/>
            <a:ext cx="4128361" cy="4723346"/>
            <a:chOff x="4407690" y="972603"/>
            <a:chExt cx="4128361" cy="4723346"/>
          </a:xfrm>
        </p:grpSpPr>
        <p:pic>
          <p:nvPicPr>
            <p:cNvPr id="88" name="Рисунок 87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407690" y="972603"/>
              <a:ext cx="4128361" cy="4128361"/>
            </a:xfrm>
            <a:prstGeom prst="rect">
              <a:avLst/>
            </a:prstGeom>
          </p:spPr>
        </p:pic>
        <p:sp>
          <p:nvSpPr>
            <p:cNvPr id="89" name="TextBox 88"/>
            <p:cNvSpPr txBox="1"/>
            <p:nvPr/>
          </p:nvSpPr>
          <p:spPr>
            <a:xfrm>
              <a:off x="4844661" y="5172729"/>
              <a:ext cx="30780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ПЫЛЕСОСИТ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90" name="Рисунок 8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9104" y="975750"/>
            <a:ext cx="2539275" cy="5065526"/>
          </a:xfrm>
          <a:prstGeom prst="rect">
            <a:avLst/>
          </a:prstGeom>
        </p:spPr>
      </p:pic>
      <p:grpSp>
        <p:nvGrpSpPr>
          <p:cNvPr id="91" name="Группа 90"/>
          <p:cNvGrpSpPr/>
          <p:nvPr/>
        </p:nvGrpSpPr>
        <p:grpSpPr>
          <a:xfrm>
            <a:off x="4755113" y="1067327"/>
            <a:ext cx="4128361" cy="4723346"/>
            <a:chOff x="4407690" y="972603"/>
            <a:chExt cx="4128361" cy="4723346"/>
          </a:xfrm>
        </p:grpSpPr>
        <p:pic>
          <p:nvPicPr>
            <p:cNvPr id="92" name="Рисунок 91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407690" y="972603"/>
              <a:ext cx="4128361" cy="4128361"/>
            </a:xfrm>
            <a:prstGeom prst="rect">
              <a:avLst/>
            </a:prstGeom>
          </p:spPr>
        </p:pic>
        <p:sp>
          <p:nvSpPr>
            <p:cNvPr id="93" name="TextBox 92"/>
            <p:cNvSpPr txBox="1"/>
            <p:nvPr/>
          </p:nvSpPr>
          <p:spPr>
            <a:xfrm>
              <a:off x="4844661" y="5172729"/>
              <a:ext cx="30588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ПЫЛЕСОСЯТ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94" name="Рисунок 9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365" y="1386889"/>
            <a:ext cx="4397846" cy="4614515"/>
          </a:xfrm>
          <a:prstGeom prst="rect">
            <a:avLst/>
          </a:prstGeom>
        </p:spPr>
      </p:pic>
      <p:grpSp>
        <p:nvGrpSpPr>
          <p:cNvPr id="95" name="Группа 94"/>
          <p:cNvGrpSpPr/>
          <p:nvPr/>
        </p:nvGrpSpPr>
        <p:grpSpPr>
          <a:xfrm>
            <a:off x="4524375" y="1067327"/>
            <a:ext cx="4128361" cy="4723346"/>
            <a:chOff x="4407690" y="972603"/>
            <a:chExt cx="4128361" cy="4723346"/>
          </a:xfrm>
        </p:grpSpPr>
        <p:pic>
          <p:nvPicPr>
            <p:cNvPr id="96" name="Рисунок 95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407690" y="972603"/>
              <a:ext cx="4128361" cy="4128361"/>
            </a:xfrm>
            <a:prstGeom prst="rect">
              <a:avLst/>
            </a:prstGeom>
          </p:spPr>
        </p:pic>
        <p:sp>
          <p:nvSpPr>
            <p:cNvPr id="97" name="TextBox 96"/>
            <p:cNvSpPr txBox="1"/>
            <p:nvPr/>
          </p:nvSpPr>
          <p:spPr>
            <a:xfrm>
              <a:off x="4844661" y="5172729"/>
              <a:ext cx="30780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ПЫЛЕСОСИТ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98" name="Рисунок 9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9090" y="1307805"/>
            <a:ext cx="3397898" cy="4661939"/>
          </a:xfrm>
          <a:prstGeom prst="rect">
            <a:avLst/>
          </a:prstGeom>
        </p:spPr>
      </p:pic>
      <p:grpSp>
        <p:nvGrpSpPr>
          <p:cNvPr id="99" name="Группа 98"/>
          <p:cNvGrpSpPr/>
          <p:nvPr/>
        </p:nvGrpSpPr>
        <p:grpSpPr>
          <a:xfrm>
            <a:off x="4891334" y="1948778"/>
            <a:ext cx="3115126" cy="3901167"/>
            <a:chOff x="5069115" y="1814706"/>
            <a:chExt cx="3115126" cy="3901167"/>
          </a:xfrm>
        </p:grpSpPr>
        <p:pic>
          <p:nvPicPr>
            <p:cNvPr id="100" name="Рисунок 99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5069115" y="1814706"/>
              <a:ext cx="3115126" cy="3115126"/>
            </a:xfrm>
            <a:prstGeom prst="rect">
              <a:avLst/>
            </a:prstGeom>
          </p:spPr>
        </p:pic>
        <p:sp>
          <p:nvSpPr>
            <p:cNvPr id="101" name="TextBox 100"/>
            <p:cNvSpPr txBox="1"/>
            <p:nvPr/>
          </p:nvSpPr>
          <p:spPr>
            <a:xfrm>
              <a:off x="5960351" y="5192653"/>
              <a:ext cx="10230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ЕМ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102" name="Рисунок 10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799582" y="1320388"/>
            <a:ext cx="1414190" cy="4743099"/>
          </a:xfrm>
          <a:prstGeom prst="rect">
            <a:avLst/>
          </a:prstGeom>
        </p:spPr>
      </p:pic>
      <p:grpSp>
        <p:nvGrpSpPr>
          <p:cNvPr id="103" name="Группа 102"/>
          <p:cNvGrpSpPr/>
          <p:nvPr/>
        </p:nvGrpSpPr>
        <p:grpSpPr>
          <a:xfrm>
            <a:off x="4920894" y="1956919"/>
            <a:ext cx="3071738" cy="3893026"/>
            <a:chOff x="5098675" y="1822847"/>
            <a:chExt cx="3071738" cy="3893026"/>
          </a:xfrm>
        </p:grpSpPr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5098675" y="1822847"/>
              <a:ext cx="3071738" cy="3071738"/>
            </a:xfrm>
            <a:prstGeom prst="rect">
              <a:avLst/>
            </a:prstGeom>
          </p:spPr>
        </p:pic>
        <p:sp>
          <p:nvSpPr>
            <p:cNvPr id="105" name="TextBox 104"/>
            <p:cNvSpPr txBox="1"/>
            <p:nvPr/>
          </p:nvSpPr>
          <p:spPr>
            <a:xfrm>
              <a:off x="5960351" y="5192653"/>
              <a:ext cx="11208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ЕШЬ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106" name="Рисунок 10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9480" y="1320388"/>
            <a:ext cx="1414395" cy="4743099"/>
          </a:xfrm>
          <a:prstGeom prst="rect">
            <a:avLst/>
          </a:prstGeom>
        </p:spPr>
      </p:pic>
      <p:grpSp>
        <p:nvGrpSpPr>
          <p:cNvPr id="107" name="Группа 106"/>
          <p:cNvGrpSpPr/>
          <p:nvPr/>
        </p:nvGrpSpPr>
        <p:grpSpPr>
          <a:xfrm>
            <a:off x="4688956" y="1899123"/>
            <a:ext cx="3081019" cy="3801967"/>
            <a:chOff x="4834840" y="1913906"/>
            <a:chExt cx="3081019" cy="3801967"/>
          </a:xfrm>
        </p:grpSpPr>
        <p:pic>
          <p:nvPicPr>
            <p:cNvPr id="108" name="Рисунок 107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834840" y="1913906"/>
              <a:ext cx="3081019" cy="3081019"/>
            </a:xfrm>
            <a:prstGeom prst="rect">
              <a:avLst/>
            </a:prstGeom>
          </p:spPr>
        </p:pic>
        <p:sp>
          <p:nvSpPr>
            <p:cNvPr id="109" name="TextBox 108"/>
            <p:cNvSpPr txBox="1"/>
            <p:nvPr/>
          </p:nvSpPr>
          <p:spPr>
            <a:xfrm>
              <a:off x="5960351" y="5192653"/>
              <a:ext cx="9829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ЕСТ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110" name="Рисунок 10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8094" y="1314054"/>
            <a:ext cx="1438558" cy="4512588"/>
          </a:xfrm>
          <a:prstGeom prst="rect">
            <a:avLst/>
          </a:prstGeom>
        </p:spPr>
      </p:pic>
      <p:grpSp>
        <p:nvGrpSpPr>
          <p:cNvPr id="111" name="Группа 110"/>
          <p:cNvGrpSpPr/>
          <p:nvPr/>
        </p:nvGrpSpPr>
        <p:grpSpPr>
          <a:xfrm>
            <a:off x="4688956" y="1899123"/>
            <a:ext cx="3081019" cy="3801967"/>
            <a:chOff x="4834840" y="1913906"/>
            <a:chExt cx="3081019" cy="3801967"/>
          </a:xfrm>
        </p:grpSpPr>
        <p:pic>
          <p:nvPicPr>
            <p:cNvPr id="112" name="Рисунок 111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834840" y="1913906"/>
              <a:ext cx="3081019" cy="3081019"/>
            </a:xfrm>
            <a:prstGeom prst="rect">
              <a:avLst/>
            </a:prstGeom>
          </p:spPr>
        </p:pic>
        <p:sp>
          <p:nvSpPr>
            <p:cNvPr id="113" name="TextBox 112"/>
            <p:cNvSpPr txBox="1"/>
            <p:nvPr/>
          </p:nvSpPr>
          <p:spPr>
            <a:xfrm>
              <a:off x="5960351" y="5192653"/>
              <a:ext cx="9829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ЕСТ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114" name="Рисунок 1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4230" y="1269007"/>
            <a:ext cx="2313872" cy="4615877"/>
          </a:xfrm>
          <a:prstGeom prst="rect">
            <a:avLst/>
          </a:prstGeom>
        </p:spPr>
      </p:pic>
      <p:grpSp>
        <p:nvGrpSpPr>
          <p:cNvPr id="115" name="Группа 114"/>
          <p:cNvGrpSpPr/>
          <p:nvPr/>
        </p:nvGrpSpPr>
        <p:grpSpPr>
          <a:xfrm>
            <a:off x="5242736" y="2301258"/>
            <a:ext cx="2717070" cy="3361756"/>
            <a:chOff x="4817725" y="2228154"/>
            <a:chExt cx="2717070" cy="3361756"/>
          </a:xfrm>
        </p:grpSpPr>
        <p:pic>
          <p:nvPicPr>
            <p:cNvPr id="116" name="Рисунок 115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817725" y="2228154"/>
              <a:ext cx="2717070" cy="2717070"/>
            </a:xfrm>
            <a:prstGeom prst="rect">
              <a:avLst/>
            </a:prstGeom>
          </p:spPr>
        </p:pic>
        <p:sp>
          <p:nvSpPr>
            <p:cNvPr id="117" name="TextBox 116"/>
            <p:cNvSpPr txBox="1"/>
            <p:nvPr/>
          </p:nvSpPr>
          <p:spPr>
            <a:xfrm>
              <a:off x="5592923" y="5066690"/>
              <a:ext cx="12859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ЕДЯТ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118" name="Рисунок 1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3280" y="1211379"/>
            <a:ext cx="4429811" cy="4648055"/>
          </a:xfrm>
          <a:prstGeom prst="rect">
            <a:avLst/>
          </a:prstGeom>
        </p:spPr>
      </p:pic>
      <p:grpSp>
        <p:nvGrpSpPr>
          <p:cNvPr id="119" name="Группа 118"/>
          <p:cNvGrpSpPr/>
          <p:nvPr/>
        </p:nvGrpSpPr>
        <p:grpSpPr>
          <a:xfrm>
            <a:off x="4971700" y="1943689"/>
            <a:ext cx="3081019" cy="3676004"/>
            <a:chOff x="4834840" y="1913906"/>
            <a:chExt cx="3081019" cy="3676004"/>
          </a:xfrm>
        </p:grpSpPr>
        <p:pic>
          <p:nvPicPr>
            <p:cNvPr id="120" name="Рисунок 119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834840" y="1913906"/>
              <a:ext cx="3081019" cy="3081019"/>
            </a:xfrm>
            <a:prstGeom prst="rect">
              <a:avLst/>
            </a:prstGeom>
          </p:spPr>
        </p:pic>
        <p:sp>
          <p:nvSpPr>
            <p:cNvPr id="121" name="TextBox 120"/>
            <p:cNvSpPr txBox="1"/>
            <p:nvPr/>
          </p:nvSpPr>
          <p:spPr>
            <a:xfrm>
              <a:off x="5592923" y="5066690"/>
              <a:ext cx="12234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ЕСТ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122" name="Рисунок 1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8644" y="1332250"/>
            <a:ext cx="3238500" cy="4443245"/>
          </a:xfrm>
          <a:prstGeom prst="rect">
            <a:avLst/>
          </a:prstGeom>
        </p:spPr>
      </p:pic>
      <p:pic>
        <p:nvPicPr>
          <p:cNvPr id="124" name="Рисунок 12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22" y="2514884"/>
            <a:ext cx="3628571" cy="3657143"/>
          </a:xfrm>
          <a:prstGeom prst="rect">
            <a:avLst/>
          </a:prstGeom>
        </p:spPr>
      </p:pic>
      <p:pic>
        <p:nvPicPr>
          <p:cNvPr id="402" name="Picture 401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789670" y="2335530"/>
            <a:ext cx="1771650" cy="3324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500"/>
                            </p:stCondLst>
                            <p:childTnLst>
                              <p:par>
                                <p:cTn id="39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1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1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1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1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222</Words>
  <Application>WPS Presentation</Application>
  <PresentationFormat>Широкоэкранный</PresentationFormat>
  <Paragraphs>60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 Black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11</cp:revision>
  <dcterms:created xsi:type="dcterms:W3CDTF">2024-05-16T06:13:00Z</dcterms:created>
  <dcterms:modified xsi:type="dcterms:W3CDTF">2024-06-14T08:00:55Z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E75443A523974699B96436C775097C0D_12</vt:lpwstr>
  </property>
  <property fmtid="{D5CDD505-2E9C-101B-9397-08002B2CF9AE}" pid="3" name="KSOProductBuildVer">
    <vt:lpwstr>1033-12.2.0.17119</vt:lpwstr>
  </property>
</Properties>
</file>