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microsoft.com/office/2007/relationships/hdphoto" Target="../media/hdphoto1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719251" y="3685928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307842-339A-AF3E-36E0-B502DBF5EBF1}"/>
              </a:ext>
            </a:extLst>
          </p:cNvPr>
          <p:cNvSpPr/>
          <p:nvPr/>
        </p:nvSpPr>
        <p:spPr>
          <a:xfrm>
            <a:off x="9056079" y="3685928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C3A5A1F-2CE3-B5D8-53B5-9165B6949EEE}"/>
              </a:ext>
            </a:extLst>
          </p:cNvPr>
          <p:cNvSpPr/>
          <p:nvPr/>
        </p:nvSpPr>
        <p:spPr>
          <a:xfrm>
            <a:off x="4931625" y="463525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587710" y="3609728"/>
            <a:ext cx="5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9874845" y="3630326"/>
            <a:ext cx="6912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CA80D76-A511-3BE5-9B13-EC1973147E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8" y="4557432"/>
            <a:ext cx="1309396" cy="130939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EF193F7F-4993-C455-A8BF-308953B156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58" y="4624677"/>
            <a:ext cx="1151529" cy="11515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порт, крикет, спортивная игра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9B2A478B-E454-D9B6-7C08-44BA5880C69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05" y="4147416"/>
            <a:ext cx="1940265" cy="1940265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пицца, Быстрое питание, е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E706C930-B6D9-02E7-F8C7-EBD3B15493C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11" y="625278"/>
            <a:ext cx="2551178" cy="191338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8" name="Рисунок 47" descr="Изображение выглядит как круг, снимок экрана, Красочност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A08C804-12E8-7FC6-DAD7-6110DDADFF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36" y="463525"/>
            <a:ext cx="2079724" cy="207972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5" name="Рисунок 44" descr="Изображение выглядит как обувь, сердце&#10;&#10;Автоматически созданное описание">
            <a:extLst>
              <a:ext uri="{FF2B5EF4-FFF2-40B4-BE49-F238E27FC236}">
                <a16:creationId xmlns:a16="http://schemas.microsoft.com/office/drawing/2014/main" id="{7C8AC616-BBA8-C450-ACF7-D76CDB5CE1F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3" y="290989"/>
            <a:ext cx="2492526" cy="24925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4BD42F04-98E3-3292-C578-DE3FC27CFF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63" y="-936713"/>
            <a:ext cx="3727526" cy="37275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3" name="Рисунок 4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4C516DC7-FE8E-61B1-D227-6B6F26C841A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52" y="177331"/>
            <a:ext cx="2268876" cy="22688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5" name="Рисунок 54" descr="Изображение выглядит как мультфильм, иллюстрация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F6EB921A-9087-0766-7895-D2D5C02A6D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81" y="469454"/>
            <a:ext cx="2125347" cy="223798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 descr="Изображение выглядит как рождественская елка, рождество, Ель голубая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84259D91-059C-13F7-B9EA-DD6E3CD6B10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67" y="471770"/>
            <a:ext cx="2434566" cy="243456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 descr="Изображение выглядит как платье, одежда, Наброски работ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58D989B3-D14F-E059-9F4E-16017069EB7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25" y="539019"/>
            <a:ext cx="2079724" cy="207972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 descr="Изображение выглядит как крышка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90BFCE-BD62-A92A-A148-61D89F2D4EB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9" y="310269"/>
            <a:ext cx="2452392" cy="245239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FD92215C-180D-9FB5-3A01-FDE7572C8FC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43" y="175466"/>
            <a:ext cx="2554468" cy="255446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 descr="Изображение выглядит как электроника, компакт-диск, Устройство хранения данных, круг&#10;&#10;Автоматически созданное описание">
            <a:extLst>
              <a:ext uri="{FF2B5EF4-FFF2-40B4-BE49-F238E27FC236}">
                <a16:creationId xmlns:a16="http://schemas.microsoft.com/office/drawing/2014/main" id="{AF3E66E7-52EF-C6AD-40D5-887461FD1CB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8" y="441033"/>
            <a:ext cx="2192430" cy="219243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, щетка&#10;&#10;Автоматически созданное описание">
            <a:extLst>
              <a:ext uri="{FF2B5EF4-FFF2-40B4-BE49-F238E27FC236}">
                <a16:creationId xmlns:a16="http://schemas.microsoft.com/office/drawing/2014/main" id="{05CF4E63-2C19-810D-FEEF-0164E997CE57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53" y="492232"/>
            <a:ext cx="2192431" cy="219243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0" name="Рисунок 49" descr="Изображение выглядит как Яичный желток, Яичный белок, еда, яйцо&#10;&#10;Автоматически созданное описание">
            <a:extLst>
              <a:ext uri="{FF2B5EF4-FFF2-40B4-BE49-F238E27FC236}">
                <a16:creationId xmlns:a16="http://schemas.microsoft.com/office/drawing/2014/main" id="{E75B7C15-3907-5F6D-CFE5-24B6DFFF8807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00" y="374113"/>
            <a:ext cx="2259350" cy="225935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48E4699-AB23-39BE-16FC-8AF14F10D8A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88" y="389833"/>
            <a:ext cx="2158998" cy="215899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815" y="-216338"/>
            <a:ext cx="3525719" cy="3588678"/>
          </a:xfrm>
          <a:prstGeom prst="rect">
            <a:avLst/>
          </a:prstGeom>
        </p:spPr>
      </p:pic>
      <p:pic>
        <p:nvPicPr>
          <p:cNvPr id="214" name="Picture 213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62726" y="3560410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33542 0.13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3568 0.156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24 L -0.33815 0.1650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35052 0.148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26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33698 0.1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34427 0.141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34244 0.1215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33516 0.1226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4049 0.1655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33581 0.1416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34479 0.1622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33698 0.1405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33893 0.158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33919 0.16505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31</cp:revision>
  <dcterms:created xsi:type="dcterms:W3CDTF">2024-07-21T13:02:50Z</dcterms:created>
  <dcterms:modified xsi:type="dcterms:W3CDTF">2024-08-15T18:56:09Z</dcterms:modified>
</cp:coreProperties>
</file>