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5" autoAdjust="0"/>
    <p:restoredTop sz="94660"/>
  </p:normalViewPr>
  <p:slideViewPr>
    <p:cSldViewPr snapToGrid="0">
      <p:cViewPr>
        <p:scale>
          <a:sx n="50" d="100"/>
          <a:sy n="50" d="100"/>
        </p:scale>
        <p:origin x="2622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3A450-F2BC-4516-B8C4-7521E33FB1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23F0599-1EA9-4B15-B618-1E08A9D8E0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A109E3-6D00-4AEE-9DB0-76F83963D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BC53D-1916-4DBF-8A92-4947EAF2B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CB8C64-DB9D-4610-88DD-4DE594FA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89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52106-E0DA-45CA-B4BC-04DC159CB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8A39E7-DD41-4F61-B206-65BEF6279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C4ED0-925A-4F4A-8083-49A02DFD8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D1F184-7A7C-423C-8CFA-58EE46830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BD0904-E407-44D1-AE4E-D84895DC6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966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C9666E-BD45-4F84-989F-F167AB6B4A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3270AF-ECF8-4BDD-8911-27A3B7249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D2A06C-B847-4947-BE27-AE7C7A2E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2CA1B3-9C26-49CD-B730-0D632F330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5C6635-AFD0-483A-A72A-E25B150C9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9087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040CE-1149-4B79-99D5-2425D48D5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89AB39-0B9C-4DAE-9AC6-E60C22482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C5E5BE-2849-4612-99D4-BE5290125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6B6C06-D146-4AB8-828B-2374210EE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AEB1A9-A4D7-46D2-A88E-1E33829D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328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6B534-16DA-4F9C-B607-BABBB117B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9100A3-F7A4-47C8-9CE5-601015735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D30E9-9DDD-4AC5-943C-5C9048C3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54724B-5E07-4821-9184-0146A620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973942-20B1-46B7-A500-1C40D902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7910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49380-2CD5-4368-884D-EABD28360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788B31-A67C-48FC-ADD2-160548A2D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F324C4-E798-4DC2-961C-B318256E1D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C2A0C6-3FF8-469E-B570-D40E4E3F6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789F6D-8DE9-4844-B678-87DF946C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78F9DC-CE41-4AB3-A75F-EB99F501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0515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D9439-0709-425F-8E37-C73B2C24F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86F84E-2375-49C3-8C7E-5BAE6DDF7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8B6314-AD17-4A05-8FC4-7C66E62FB7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03D854-68DE-4624-95C3-5CAA4A9A7B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CC333B-DA79-4498-9DDE-329D8D478C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60CD27-3AA0-42A5-8E0C-E64FE971C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2FB290-B1DA-4A75-A059-48A6B4E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4AE77A-F29F-4BCF-8820-D3ECCC7C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8126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90483-0EA2-46A0-9E2F-DDA9B3A8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E12D71-D70F-4965-8A4F-64FF7E79A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566DBBE-BE10-4AC9-9032-21029A9F4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18FC09-1623-4AD4-9014-6189E21E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714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D1F67F4-3922-4F48-90C7-DDD5B4498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6BD79C-D5CB-40F6-99E0-ED601B708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C803B0-82C1-4C1B-AA81-E5652433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8490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A403-5111-4431-B99A-200096F81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84AA46-0F33-4EDC-8D85-708B73557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A5DA75-1629-4A1B-8430-2B49ADF36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82C5AC-71C2-4B8F-B9A8-58E0A7676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A3D5B9-4970-4893-AE4F-97F2BA4A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BAFDBF-1107-4E5E-8ACC-B04BD5F1C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504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5975A-BE8F-4AC3-9F12-E88EF6F0D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D0D448-CAD2-496D-8B1C-124CE4D35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FEAB6C-4C5F-40A0-AB61-1E62323FD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5400B4-3326-48D1-8A10-1BB3B8F82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9F77-D754-4DD4-A783-2D623477130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A75314-B091-4301-AB91-A1E7F7A29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D93FF5-7F49-4A7D-8DF5-35B4BD85C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19308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76A5F-627A-4EFC-B36A-7D9650F3B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164496-F858-4456-A4DF-306DD7C67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525F5A-E3FE-46B5-A57C-775B2DB2B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19F77-D754-4DD4-A783-2D6234771301}" type="datetimeFigureOut">
              <a:rPr lang="ru-UA" smtClean="0"/>
              <a:t>06.01.2025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90C5D4-B15F-40C0-A532-A34C79808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03FF11-F0B3-41D5-9A54-340F26A5A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45C9E-0234-47DB-83A7-C4F55B0654A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5984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160CE3-C9DF-4AFE-8C47-8BBF12EB1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58" name="подарок Рисунок 21">
            <a:extLst>
              <a:ext uri="{FF2B5EF4-FFF2-40B4-BE49-F238E27FC236}">
                <a16:creationId xmlns:a16="http://schemas.microsoft.com/office/drawing/2014/main" id="{C2073EA5-00C2-4035-90AD-DC6A7636AE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275697" y="5869829"/>
            <a:ext cx="700805" cy="758051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BDB2BB96-3AC4-3BF2-D0D9-803485B96638}"/>
              </a:ext>
            </a:extLst>
          </p:cNvPr>
          <p:cNvGrpSpPr/>
          <p:nvPr/>
        </p:nvGrpSpPr>
        <p:grpSpPr>
          <a:xfrm>
            <a:off x="232610" y="384040"/>
            <a:ext cx="6531679" cy="1268078"/>
            <a:chOff x="232610" y="384040"/>
            <a:chExt cx="6531679" cy="1268078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9742FF8E-EBA8-4C52-B13F-F530823456DB}"/>
                </a:ext>
              </a:extLst>
            </p:cNvPr>
            <p:cNvSpPr/>
            <p:nvPr/>
          </p:nvSpPr>
          <p:spPr>
            <a:xfrm>
              <a:off x="2204467" y="669112"/>
              <a:ext cx="4559822" cy="780390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Завтра у зоопарку свято</a:t>
              </a:r>
              <a:endParaRPr lang="ru-UA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1" name="Прямая соединительная линия 30">
              <a:extLst>
                <a:ext uri="{FF2B5EF4-FFF2-40B4-BE49-F238E27FC236}">
                  <a16:creationId xmlns:a16="http://schemas.microsoft.com/office/drawing/2014/main" id="{25C126A8-E053-4911-BEA4-6ABA29AFD3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12466" y="1039589"/>
              <a:ext cx="49200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90075EB9-0FD2-4373-978B-ABEBF499B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6208" y="384040"/>
              <a:ext cx="1481456" cy="1268078"/>
            </a:xfrm>
            <a:prstGeom prst="rect">
              <a:avLst/>
            </a:prstGeom>
          </p:spPr>
        </p:pic>
        <p:pic>
          <p:nvPicPr>
            <p:cNvPr id="6" name="Рисунок 5" descr="Изображение выглядит как Торт на день рождения, мультфильм, графическая вста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CFED53D-80E7-7B9D-1BC7-0FE1FB6E7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194" y="469944"/>
              <a:ext cx="1139289" cy="1139289"/>
            </a:xfrm>
            <a:prstGeom prst="rect">
              <a:avLst/>
            </a:prstGeom>
          </p:spPr>
        </p:pic>
        <p:pic>
          <p:nvPicPr>
            <p:cNvPr id="4" name="Рисунок 3" descr="Изображение выглядит как сердце, искусство, зарисовка, Сирень&#10;&#10;Автоматически созданное описание">
              <a:extLst>
                <a:ext uri="{FF2B5EF4-FFF2-40B4-BE49-F238E27FC236}">
                  <a16:creationId xmlns:a16="http://schemas.microsoft.com/office/drawing/2014/main" id="{2FEE72E7-AB14-9917-FE3D-02BBEDF1F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00914">
              <a:off x="1020404" y="570558"/>
              <a:ext cx="693512" cy="693512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сердце, искусство, зарисовка, Сирень&#10;&#10;Автоматически созданное описание">
              <a:extLst>
                <a:ext uri="{FF2B5EF4-FFF2-40B4-BE49-F238E27FC236}">
                  <a16:creationId xmlns:a16="http://schemas.microsoft.com/office/drawing/2014/main" id="{FAF374BB-E3D6-F8E7-0CFC-B0124CA7B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3977">
              <a:off x="232610" y="495406"/>
              <a:ext cx="693512" cy="693512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3EE2CEF-3718-6C04-5913-A66BC296A4FC}"/>
              </a:ext>
            </a:extLst>
          </p:cNvPr>
          <p:cNvGrpSpPr/>
          <p:nvPr/>
        </p:nvGrpSpPr>
        <p:grpSpPr>
          <a:xfrm>
            <a:off x="2204467" y="1351780"/>
            <a:ext cx="6500173" cy="1241598"/>
            <a:chOff x="2204467" y="1351780"/>
            <a:chExt cx="6500173" cy="1241598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9605A3C8-76F4-4253-A3CC-609F493D29B4}"/>
                </a:ext>
              </a:extLst>
            </p:cNvPr>
            <p:cNvSpPr/>
            <p:nvPr/>
          </p:nvSpPr>
          <p:spPr>
            <a:xfrm>
              <a:off x="2204467" y="1614754"/>
              <a:ext cx="4559822" cy="780390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Зайці</a:t>
              </a:r>
              <a:r>
                <a:rPr kumimoji="0" lang="ru-RU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ru-RU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кози</a:t>
              </a:r>
              <a:r>
                <a:rPr kumimoji="0" lang="ru-RU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ru-RU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козенята</a:t>
              </a:r>
              <a:endParaRPr kumimoji="0" lang="ru-UA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3" name="Прямая соединительная линия 32">
              <a:extLst>
                <a:ext uri="{FF2B5EF4-FFF2-40B4-BE49-F238E27FC236}">
                  <a16:creationId xmlns:a16="http://schemas.microsoft.com/office/drawing/2014/main" id="{7888407C-F73E-4B1F-B471-747FEF88ACA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5710" y="1978720"/>
              <a:ext cx="47403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F5EE0D77-630C-4C56-AF34-7932D23FC44F}"/>
                </a:ext>
              </a:extLst>
            </p:cNvPr>
            <p:cNvSpPr/>
            <p:nvPr/>
          </p:nvSpPr>
          <p:spPr>
            <a:xfrm>
              <a:off x="7246178" y="1351780"/>
              <a:ext cx="1452877" cy="1241598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4A14AD1-05E3-4432-AE42-B7600E870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90770" y="1804366"/>
              <a:ext cx="736354" cy="736354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FAF706BB-1CA9-453A-8575-F8F98D51F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134" y="1364467"/>
              <a:ext cx="776335" cy="776335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10" name="Рисунок 9" descr="Изображение выглядит как графическая вставка, зарисовка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5F0ADA28-8D9F-D4EA-D188-D34EB70B4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6298" y="1907879"/>
              <a:ext cx="608342" cy="608342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F374EA89-43C2-9DEA-712A-68F327186339}"/>
              </a:ext>
            </a:extLst>
          </p:cNvPr>
          <p:cNvGrpSpPr/>
          <p:nvPr/>
        </p:nvGrpSpPr>
        <p:grpSpPr>
          <a:xfrm>
            <a:off x="225828" y="2307667"/>
            <a:ext cx="6538461" cy="1241598"/>
            <a:chOff x="225828" y="2307667"/>
            <a:chExt cx="6538461" cy="1241598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BB0A7503-F520-477A-ACDF-BD7AE696F830}"/>
                </a:ext>
              </a:extLst>
            </p:cNvPr>
            <p:cNvSpPr/>
            <p:nvPr/>
          </p:nvSpPr>
          <p:spPr>
            <a:xfrm>
              <a:off x="2204467" y="2559507"/>
              <a:ext cx="4559822" cy="780390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Зубри, </a:t>
              </a:r>
              <a:r>
                <a:rPr kumimoji="0" lang="ru-RU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зебри</a:t>
              </a:r>
              <a:r>
                <a:rPr kumimoji="0" lang="ru-RU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ru-RU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дикобрази</a:t>
              </a:r>
              <a:endParaRPr kumimoji="0" lang="ru-UA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A13CF6FD-B2A0-4FB8-8539-F6EF0D31D642}"/>
                </a:ext>
              </a:extLst>
            </p:cNvPr>
            <p:cNvCxnSpPr>
              <a:cxnSpLocks/>
              <a:stCxn id="24" idx="1"/>
            </p:cNvCxnSpPr>
            <p:nvPr/>
          </p:nvCxnSpPr>
          <p:spPr>
            <a:xfrm flipH="1">
              <a:off x="1715403" y="2949702"/>
              <a:ext cx="489064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57BAD6CE-D0B7-405F-9348-F12E7FF6124F}"/>
                </a:ext>
              </a:extLst>
            </p:cNvPr>
            <p:cNvSpPr/>
            <p:nvPr/>
          </p:nvSpPr>
          <p:spPr>
            <a:xfrm>
              <a:off x="259589" y="2307667"/>
              <a:ext cx="1452877" cy="1241598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7802C019-A679-4566-818C-2AC3A6144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89879" y="2307667"/>
              <a:ext cx="711777" cy="717658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12" name="Рисунок 11" descr="Изображение выглядит как млекопитающее, зебра, зарисовка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0BA05758-7A83-C5FA-B886-CD3983D36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28" y="2904380"/>
              <a:ext cx="625339" cy="625339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0929542A-1AA8-CA33-80D0-61F1B2D4F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846" y="2885580"/>
              <a:ext cx="625339" cy="625339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32D7790-72FA-1BDD-A43C-BB458B14406D}"/>
              </a:ext>
            </a:extLst>
          </p:cNvPr>
          <p:cNvGrpSpPr/>
          <p:nvPr/>
        </p:nvGrpSpPr>
        <p:grpSpPr>
          <a:xfrm>
            <a:off x="2204467" y="3298068"/>
            <a:ext cx="6509023" cy="1244867"/>
            <a:chOff x="2204467" y="3298068"/>
            <a:chExt cx="6509023" cy="1244867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6DCDA389-E399-4306-BC8E-EB4130BE922C}"/>
                </a:ext>
              </a:extLst>
            </p:cNvPr>
            <p:cNvSpPr/>
            <p:nvPr/>
          </p:nvSpPr>
          <p:spPr>
            <a:xfrm>
              <a:off x="2204467" y="3531941"/>
              <a:ext cx="4559822" cy="780390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Зустрічаються</a:t>
              </a:r>
              <a:r>
                <a:rPr lang="ru-RU" sz="2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всі</a:t>
              </a:r>
              <a:r>
                <a:rPr lang="ru-RU" sz="2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разом</a:t>
              </a:r>
              <a:endParaRPr lang="ru-UA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D2A2D6D5-D4CC-4999-8B51-B47A1D89C1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5710" y="3922136"/>
              <a:ext cx="47403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Прямоугольник: скругленные углы 40">
              <a:extLst>
                <a:ext uri="{FF2B5EF4-FFF2-40B4-BE49-F238E27FC236}">
                  <a16:creationId xmlns:a16="http://schemas.microsoft.com/office/drawing/2014/main" id="{A4DD255A-6CF5-4329-8E9C-5ED156D1BBE6}"/>
                </a:ext>
              </a:extLst>
            </p:cNvPr>
            <p:cNvSpPr/>
            <p:nvPr/>
          </p:nvSpPr>
          <p:spPr>
            <a:xfrm>
              <a:off x="7249642" y="3301337"/>
              <a:ext cx="1452877" cy="1241598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" name="Рисунок 17" descr="Изображение выглядит как млекопитающее, зебра, зарисовка, живая прир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51F7AD8F-0C35-3A62-BF6B-89FA2A863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9840" y="3903948"/>
              <a:ext cx="625339" cy="625339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E1E06612-AD21-7728-8ADD-E1D61668C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027" y="3549265"/>
              <a:ext cx="776335" cy="776335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29" name="Рисунок 28" descr="Изображение выглядит как графическая вставка, зарисовка, млекопитающее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8804D118-A4F0-9F2E-242B-66F0AACB2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5148" y="3398148"/>
              <a:ext cx="608342" cy="608342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745A3480-BDEC-03E6-B61C-0D1E73149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4473" y="3884602"/>
              <a:ext cx="625339" cy="625339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6B0D4F48-721F-998A-85AD-7C6CA73D7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275366" y="3298068"/>
              <a:ext cx="711777" cy="717658"/>
            </a:xfrm>
            <a:prstGeom prst="rect">
              <a:avLst/>
            </a:prstGeom>
            <a:effectLst>
              <a:glow rad="25400">
                <a:schemeClr val="bg1"/>
              </a:glow>
            </a:effectLst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F250B554-69D4-8263-71D1-91D564B68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19628" y="4006490"/>
              <a:ext cx="510397" cy="510397"/>
            </a:xfrm>
            <a:prstGeom prst="rect">
              <a:avLst/>
            </a:prstGeom>
          </p:spPr>
        </p:pic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30C953B7-0899-C97F-32F8-EA65281672EC}"/>
              </a:ext>
            </a:extLst>
          </p:cNvPr>
          <p:cNvGrpSpPr/>
          <p:nvPr/>
        </p:nvGrpSpPr>
        <p:grpSpPr>
          <a:xfrm>
            <a:off x="266237" y="4226050"/>
            <a:ext cx="6498052" cy="1241598"/>
            <a:chOff x="266237" y="4226050"/>
            <a:chExt cx="6498052" cy="1241598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DDB33A7A-A18D-4D30-B588-21ADD6C32C8E}"/>
                </a:ext>
              </a:extLst>
            </p:cNvPr>
            <p:cNvSpPr/>
            <p:nvPr/>
          </p:nvSpPr>
          <p:spPr>
            <a:xfrm>
              <a:off x="2204467" y="4469620"/>
              <a:ext cx="4559822" cy="780390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Змійка</a:t>
              </a:r>
              <a:r>
                <a:rPr kumimoji="0" lang="ru-RU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здалеку</a:t>
              </a:r>
              <a:r>
                <a:rPr kumimoji="0" lang="ru-RU" sz="2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ru-RU" sz="2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повзе</a:t>
              </a:r>
              <a:endParaRPr kumimoji="0" lang="ru-UA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0C98CAEE-7BDD-4EB6-99A1-3302DAFE51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30429" y="4859815"/>
              <a:ext cx="47403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D31FE051-6D33-422E-9AC7-F19FEDB43B72}"/>
                </a:ext>
              </a:extLst>
            </p:cNvPr>
            <p:cNvSpPr/>
            <p:nvPr/>
          </p:nvSpPr>
          <p:spPr>
            <a:xfrm>
              <a:off x="266237" y="4226050"/>
              <a:ext cx="1452877" cy="1241598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2" name="Рисунок 31" descr="Изображение выглядит как мультфильм, зеленый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24AF65F-2880-DB6E-658A-C09F51D79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51" y="4568896"/>
              <a:ext cx="1374952" cy="644509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EEF9D79C-4C25-EA7B-2095-9115F40F1940}"/>
              </a:ext>
            </a:extLst>
          </p:cNvPr>
          <p:cNvGrpSpPr/>
          <p:nvPr/>
        </p:nvGrpSpPr>
        <p:grpSpPr>
          <a:xfrm>
            <a:off x="2204467" y="5093321"/>
            <a:ext cx="6506861" cy="1446550"/>
            <a:chOff x="2204467" y="5093321"/>
            <a:chExt cx="6506861" cy="1446550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81D6A406-0F78-49A1-A7CC-BEF534DB96C8}"/>
                </a:ext>
              </a:extLst>
            </p:cNvPr>
            <p:cNvSpPr/>
            <p:nvPr/>
          </p:nvSpPr>
          <p:spPr>
            <a:xfrm>
              <a:off x="2204467" y="5404576"/>
              <a:ext cx="4559822" cy="780390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Завтра свято </a:t>
              </a:r>
              <a:r>
                <a:rPr lang="ru-RU" sz="2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букви</a:t>
              </a:r>
              <a:r>
                <a:rPr lang="ru-RU" sz="2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6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Зе</a:t>
              </a:r>
              <a:endParaRPr lang="ru-UA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8096915D-F3CD-4E68-8020-50B162D1E8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59407" y="5794771"/>
              <a:ext cx="47403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5E573DBB-D69E-4608-9740-48500CA4DEF6}"/>
                </a:ext>
              </a:extLst>
            </p:cNvPr>
            <p:cNvSpPr/>
            <p:nvPr/>
          </p:nvSpPr>
          <p:spPr>
            <a:xfrm>
              <a:off x="7249642" y="5173972"/>
              <a:ext cx="1452877" cy="1241598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EE3144E-0068-017C-C4E4-912C5AF9047F}"/>
                </a:ext>
              </a:extLst>
            </p:cNvPr>
            <p:cNvSpPr txBox="1"/>
            <p:nvPr/>
          </p:nvSpPr>
          <p:spPr>
            <a:xfrm>
              <a:off x="7580932" y="5093321"/>
              <a:ext cx="86273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800" b="1" dirty="0">
                  <a:ln>
                    <a:solidFill>
                      <a:schemeClr val="tx1"/>
                    </a:solidFill>
                  </a:ln>
                  <a:solidFill>
                    <a:schemeClr val="accent6"/>
                  </a:solidFill>
                  <a:effectLst>
                    <a:glow rad="2286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З</a:t>
              </a:r>
              <a:endParaRPr lang="ru-UA" sz="8800" b="1" dirty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6" name="Рисунок 45" descr="Изображение выглядит как сердце, искусство, зарисовка, Сирень&#10;&#10;Автоматически созданное описание">
              <a:extLst>
                <a:ext uri="{FF2B5EF4-FFF2-40B4-BE49-F238E27FC236}">
                  <a16:creationId xmlns:a16="http://schemas.microsoft.com/office/drawing/2014/main" id="{F5CFBDDD-3224-FBA3-A7CF-75B60A786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00914">
              <a:off x="8186621" y="5213425"/>
              <a:ext cx="517141" cy="517141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сердце, искусство, зарисовка, Сирень&#10;&#10;Автоматически созданное описание">
              <a:extLst>
                <a:ext uri="{FF2B5EF4-FFF2-40B4-BE49-F238E27FC236}">
                  <a16:creationId xmlns:a16="http://schemas.microsoft.com/office/drawing/2014/main" id="{A4F70098-4083-24B9-3FD6-B0167CBF7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08534">
              <a:off x="7265717" y="5203310"/>
              <a:ext cx="482405" cy="482405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3945CBE3-1BEB-81D2-4662-FEB69C4FD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0833" y="5900857"/>
              <a:ext cx="532171" cy="532171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D146D12F-1534-A629-0261-1357CA88F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157" y="5892128"/>
              <a:ext cx="532171" cy="532171"/>
            </a:xfrm>
            <a:prstGeom prst="rect">
              <a:avLst/>
            </a:prstGeom>
          </p:spPr>
        </p:pic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771B4838-3B41-43F2-A72D-46AADEF7D73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748" y="875034"/>
            <a:ext cx="5107931" cy="5107931"/>
          </a:xfrm>
          <a:prstGeom prst="rect">
            <a:avLst/>
          </a:prstGeom>
        </p:spPr>
      </p:pic>
      <p:pic>
        <p:nvPicPr>
          <p:cNvPr id="67" name="Picture 66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55829" y="2441448"/>
            <a:ext cx="33909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6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53D495-D924-4397-86BB-BA5C7E4CD8F0}"/>
</file>

<file path=customXml/itemProps2.xml><?xml version="1.0" encoding="utf-8"?>
<ds:datastoreItem xmlns:ds="http://schemas.openxmlformats.org/officeDocument/2006/customXml" ds:itemID="{E3BBC1C6-6F51-4966-B482-3FADDF703BC3}"/>
</file>

<file path=customXml/itemProps3.xml><?xml version="1.0" encoding="utf-8"?>
<ds:datastoreItem xmlns:ds="http://schemas.openxmlformats.org/officeDocument/2006/customXml" ds:itemID="{3BCBB2AE-56BD-4676-883B-614AD9247734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25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2024-08-29T20:50:11Z</dcterms:created>
  <dcterms:modified xsi:type="dcterms:W3CDTF">2025-01-06T12:00:09Z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