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6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1326" y="87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notesMaster" Target="notesMasters/notesMaster1.xml"/><Relationship Id="rId5" Type="http://schemas.openxmlformats.org/officeDocument/2006/relationships/presProps" Target="presProps.xml"/><Relationship Id="rId6" Type="http://schemas.openxmlformats.org/officeDocument/2006/relationships/viewProps" Target="viewProps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FBE0FC-4E82-4350-8080-A3951F388E0D}" type="datetimeFigureOut">
              <a:rPr lang="en-US" smtClean="0"/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B01C50-22C1-4A38-9B5F-D3E60C603675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B01C50-22C1-4A38-9B5F-D3E60C603675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en-US" smtClean="0"/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en-US" smtClean="0"/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en-US" smtClean="0"/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8954F55-FC48-4265-A78C-38E0359DF36E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145AAC1-9A29-49A1-A987-27A8C01A8742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image" Target="../media/image19.png"/><Relationship Id="rId20" Type="http://schemas.openxmlformats.org/officeDocument/2006/relationships/image" Target="../media/image20.png"/><Relationship Id="rId21" Type="http://schemas.openxmlformats.org/officeDocument/2006/relationships/image" Target="../media/image21.png"/><Relationship Id="rId22" Type="http://schemas.openxmlformats.org/officeDocument/2006/relationships/image" Target="../media/image22.png"/><Relationship Id="rId23" Type="http://schemas.openxmlformats.org/officeDocument/2006/relationships/image" Target="../media/image23.png"/><Relationship Id="rId24" Type="http://schemas.openxmlformats.org/officeDocument/2006/relationships/image" Target="../media/image24.png"/><Relationship Id="rId25" Type="http://schemas.openxmlformats.org/officeDocument/2006/relationships/image" Target="../media/image25.png"/><Relationship Id="rId26" Type="http://schemas.openxmlformats.org/officeDocument/2006/relationships/image" Target="../media/image26.png"/><Relationship Id="rId27" Type="http://schemas.openxmlformats.org/officeDocument/2006/relationships/image" Target="../media/image27.png"/><Relationship Id="rId28" Type="http://schemas.openxmlformats.org/officeDocument/2006/relationships/image" Target="../media/image28.png"/><Relationship Id="rId29" Type="http://schemas.openxmlformats.org/officeDocument/2006/relationships/slideLayout" Target="../slideLayouts/slideLayout1.xml"/><Relationship Id="rId30" Type="http://schemas.openxmlformats.org/officeDocument/2006/relationships/notesSlide" Target="../notesSlides/notesSlide1.xml"/><Relationship Id="rId31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" r="196"/>
          <a:stretch>
            <a:fillRect/>
          </a:stretch>
        </p:blipFill>
        <p:spPr>
          <a:xfrm>
            <a:off x="-1" y="0"/>
            <a:ext cx="12188757" cy="6858000"/>
          </a:xfrm>
          <a:prstGeom prst="rect">
            <a:avLst/>
          </a:prstGeom>
        </p:spPr>
      </p:pic>
      <p:pic>
        <p:nvPicPr>
          <p:cNvPr id="8" name="подаоркРисунок 4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>
            <a:fillRect/>
          </a:stretch>
        </p:blipFill>
        <p:spPr>
          <a:xfrm>
            <a:off x="67224" y="5778346"/>
            <a:ext cx="1009182" cy="1018948"/>
          </a:xfrm>
          <a:prstGeom prst="rect">
            <a:avLst/>
          </a:prstGeom>
        </p:spPr>
      </p:pic>
      <p:sp>
        <p:nvSpPr>
          <p:cNvPr id="2" name="Прямоугольник: скругленные углы 1"/>
          <p:cNvSpPr/>
          <p:nvPr/>
        </p:nvSpPr>
        <p:spPr>
          <a:xfrm>
            <a:off x="1076406" y="868802"/>
            <a:ext cx="6844985" cy="214109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вал 2"/>
          <p:cNvSpPr/>
          <p:nvPr/>
        </p:nvSpPr>
        <p:spPr>
          <a:xfrm>
            <a:off x="885583" y="3511811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2780981" y="3511811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4676379" y="3511811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6571777" y="3511811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5" name="Рисунок 14" descr="Изображение выглядит как фрукт, яблоко, Натуральные продукты, красный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898" y="1088008"/>
            <a:ext cx="1645201" cy="1645201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логотип, мультфильм, текст, Шрифт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270" y="1095367"/>
            <a:ext cx="2142420" cy="1687967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Графика, дизайн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3152" y="1591020"/>
            <a:ext cx="4336477" cy="1392624"/>
          </a:xfrm>
          <a:prstGeom prst="rect">
            <a:avLst/>
          </a:prstGeom>
        </p:spPr>
      </p:pic>
      <p:pic>
        <p:nvPicPr>
          <p:cNvPr id="22" name="Рисунок 21" descr="Изображение выглядит как фрукт, дыня, Арбуз, Натуральные продукты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342" y="980389"/>
            <a:ext cx="1870935" cy="1870935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графическая вставка, Мультфильм, иллюстрация, Анимация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6213" y="1001408"/>
            <a:ext cx="1875883" cy="1875883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Багаж и сумки, мешок, сумка, аксессуар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2321" y="746087"/>
            <a:ext cx="2387600" cy="2387600"/>
          </a:xfrm>
          <a:prstGeom prst="rect">
            <a:avLst/>
          </a:prstGeom>
        </p:spPr>
      </p:pic>
      <p:pic>
        <p:nvPicPr>
          <p:cNvPr id="28" name="Рисунок 27" descr="Изображение выглядит как птица, фазановый, клюв, перо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592" y="1121334"/>
            <a:ext cx="1870935" cy="1870935"/>
          </a:xfrm>
          <a:prstGeom prst="rect">
            <a:avLst/>
          </a:prstGeom>
        </p:spPr>
      </p:pic>
      <p:pic>
        <p:nvPicPr>
          <p:cNvPr id="30" name="Рисунок 29" descr="Изображение выглядит как Подставка для торта, свадебный пирог, статуя, пирог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995" y="980389"/>
            <a:ext cx="1870934" cy="1870934"/>
          </a:xfrm>
          <a:prstGeom prst="rect">
            <a:avLst/>
          </a:prstGeom>
        </p:spPr>
      </p:pic>
      <p:sp>
        <p:nvSpPr>
          <p:cNvPr id="31" name="Овал 30"/>
          <p:cNvSpPr/>
          <p:nvPr/>
        </p:nvSpPr>
        <p:spPr>
          <a:xfrm>
            <a:off x="885583" y="3511811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2" name="Овал 31"/>
          <p:cNvSpPr/>
          <p:nvPr/>
        </p:nvSpPr>
        <p:spPr>
          <a:xfrm>
            <a:off x="2780981" y="3511811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Ф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3" name="Овал 32"/>
          <p:cNvSpPr/>
          <p:nvPr/>
        </p:nvSpPr>
        <p:spPr>
          <a:xfrm>
            <a:off x="4676379" y="3511811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Ж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4" name="Овал 33"/>
          <p:cNvSpPr/>
          <p:nvPr/>
        </p:nvSpPr>
        <p:spPr>
          <a:xfrm>
            <a:off x="6571777" y="3511811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6" name="Рисунок 35" descr="C:/Users/yanag/Downloads/apuovia_lawn_2d_cartoon_drawing_white_background_simple_cartoon_329bbb3a-4a9c-472d-b234-939260542827.pngapuovia_lawn_2d_cartoon_drawing_white_background_simple_cartoon_329bbb3a-4a9c-472d-b234-939260542827"/>
          <p:cNvPicPr>
            <a:picLocks noChangeAspect="1"/>
          </p:cNvPicPr>
          <p:nvPr/>
        </p:nvPicPr>
        <p:blipFill>
          <a:blip r:embed="rId12"/>
          <a:srcRect t="17" b="17"/>
          <a:stretch>
            <a:fillRect/>
          </a:stretch>
        </p:blipFill>
        <p:spPr>
          <a:xfrm>
            <a:off x="6080232" y="1088008"/>
            <a:ext cx="1838323" cy="1838323"/>
          </a:xfrm>
          <a:prstGeom prst="rect">
            <a:avLst/>
          </a:prstGeom>
        </p:spPr>
      </p:pic>
      <p:pic>
        <p:nvPicPr>
          <p:cNvPr id="39" name="Рисунок 38" descr="Изображение выглядит как сова, хищная птица, птица, Ушастая сова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2821" y="1092301"/>
            <a:ext cx="1773517" cy="1773517"/>
          </a:xfrm>
          <a:prstGeom prst="rect">
            <a:avLst/>
          </a:prstGeom>
        </p:spPr>
      </p:pic>
      <p:pic>
        <p:nvPicPr>
          <p:cNvPr id="41" name="Рисунок 40" descr="Изображение выглядит как искусство, Графика, творческий подход, дизайн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6017" y="946387"/>
            <a:ext cx="1985924" cy="1985924"/>
          </a:xfrm>
          <a:prstGeom prst="rect">
            <a:avLst/>
          </a:prstGeom>
        </p:spPr>
      </p:pic>
      <p:pic>
        <p:nvPicPr>
          <p:cNvPr id="43" name="Рисунок 42" descr="D:/Govorika/Farms/Нова папка/apuovia_A_2D_cartoon_cow_with_bold_black-and-white_patches_a_ro_0533bdd9-82b9-439a-9664-626ef1991e91.pngapuovia_A_2D_cartoon_cow_with_bold_black-and-white_patches_a_ro_0533bdd9-82b9-439a-9664-626ef1991e91"/>
          <p:cNvPicPr>
            <a:picLocks noChangeAspect="1"/>
          </p:cNvPicPr>
          <p:nvPr/>
        </p:nvPicPr>
        <p:blipFill>
          <a:blip r:embed="rId15"/>
          <a:srcRect t="12" b="12"/>
          <a:stretch>
            <a:fillRect/>
          </a:stretch>
        </p:blipFill>
        <p:spPr>
          <a:xfrm>
            <a:off x="1037791" y="956292"/>
            <a:ext cx="2141099" cy="2141099"/>
          </a:xfrm>
          <a:prstGeom prst="rect">
            <a:avLst/>
          </a:prstGeom>
        </p:spPr>
      </p:pic>
      <p:sp>
        <p:nvSpPr>
          <p:cNvPr id="44" name="Овал 43"/>
          <p:cNvSpPr/>
          <p:nvPr/>
        </p:nvSpPr>
        <p:spPr>
          <a:xfrm>
            <a:off x="885583" y="3512497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Л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5" name="Овал 44"/>
          <p:cNvSpPr/>
          <p:nvPr/>
        </p:nvSpPr>
        <p:spPr>
          <a:xfrm>
            <a:off x="2780981" y="3512497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9" name="Овал 48"/>
          <p:cNvSpPr/>
          <p:nvPr/>
        </p:nvSpPr>
        <p:spPr>
          <a:xfrm>
            <a:off x="4676379" y="3512497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Г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7" name="Овал 56"/>
          <p:cNvSpPr/>
          <p:nvPr/>
        </p:nvSpPr>
        <p:spPr>
          <a:xfrm>
            <a:off x="6571777" y="3512497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4" name="Рисунок 63" descr="Изображение выглядит как Предметы сервировки, кофейная чашка, посуда, кухонные принадлежности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3521" y="1030879"/>
            <a:ext cx="1985925" cy="1985925"/>
          </a:xfrm>
          <a:prstGeom prst="rect">
            <a:avLst/>
          </a:prstGeom>
        </p:spPr>
      </p:pic>
      <p:pic>
        <p:nvPicPr>
          <p:cNvPr id="81" name="Рисунок 80" descr="Изображение выглядит как водоплавающая птица, птица, утка, Водяная птица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463" y="1030193"/>
            <a:ext cx="1962549" cy="1962549"/>
          </a:xfrm>
          <a:prstGeom prst="rect">
            <a:avLst/>
          </a:prstGeom>
        </p:spPr>
      </p:pic>
      <p:pic>
        <p:nvPicPr>
          <p:cNvPr id="91" name="Рисунок 90" descr="Изображение выглядит как Декоративная подушка, подушка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4820" y="975108"/>
            <a:ext cx="2023479" cy="2023479"/>
          </a:xfrm>
          <a:prstGeom prst="rect">
            <a:avLst/>
          </a:prstGeom>
        </p:spPr>
      </p:pic>
      <p:pic>
        <p:nvPicPr>
          <p:cNvPr id="93" name="Рисунок 92" descr="Изображение выглядит как кукуруза, еда, Кукурузный початок, Кукурузные зерна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480" y="1152883"/>
            <a:ext cx="1576500" cy="1572390"/>
          </a:xfrm>
          <a:prstGeom prst="rect">
            <a:avLst/>
          </a:prstGeom>
        </p:spPr>
      </p:pic>
      <p:sp>
        <p:nvSpPr>
          <p:cNvPr id="94" name="Овал 93"/>
          <p:cNvSpPr/>
          <p:nvPr/>
        </p:nvSpPr>
        <p:spPr>
          <a:xfrm>
            <a:off x="885582" y="3526305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Ш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5" name="Овал 94"/>
          <p:cNvSpPr/>
          <p:nvPr/>
        </p:nvSpPr>
        <p:spPr>
          <a:xfrm>
            <a:off x="2780980" y="3526305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Ч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6" name="Овал 95"/>
          <p:cNvSpPr/>
          <p:nvPr/>
        </p:nvSpPr>
        <p:spPr>
          <a:xfrm>
            <a:off x="4676378" y="3526305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0" name="Овал 99"/>
          <p:cNvSpPr/>
          <p:nvPr/>
        </p:nvSpPr>
        <p:spPr>
          <a:xfrm>
            <a:off x="6571776" y="3526305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4" name="Рисунок 103" descr="Изображение выглядит как беспозвоночный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362" y="909136"/>
            <a:ext cx="1650338" cy="1650338"/>
          </a:xfrm>
          <a:prstGeom prst="rect">
            <a:avLst/>
          </a:prstGeom>
        </p:spPr>
      </p:pic>
      <p:pic>
        <p:nvPicPr>
          <p:cNvPr id="108" name="Рисунок 107" descr="Изображение выглядит как дизайн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8208" y="1120860"/>
            <a:ext cx="1689569" cy="1689569"/>
          </a:xfrm>
          <a:prstGeom prst="rect">
            <a:avLst/>
          </a:prstGeom>
        </p:spPr>
      </p:pic>
      <p:pic>
        <p:nvPicPr>
          <p:cNvPr id="112" name="Рисунок 111" descr="Изображение выглядит как искусство, слон, иллюстрация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2371" y="628517"/>
            <a:ext cx="2262582" cy="2262582"/>
          </a:xfrm>
          <a:prstGeom prst="rect">
            <a:avLst/>
          </a:prstGeom>
        </p:spPr>
      </p:pic>
      <p:pic>
        <p:nvPicPr>
          <p:cNvPr id="121" name="Рисунок 120" descr="Изображение выглядит как млекопитающее, грызун, мышь, крыса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4857" y="1039736"/>
            <a:ext cx="1875883" cy="1875883"/>
          </a:xfrm>
          <a:prstGeom prst="rect">
            <a:avLst/>
          </a:prstGeom>
        </p:spPr>
      </p:pic>
      <p:sp>
        <p:nvSpPr>
          <p:cNvPr id="123" name="Овал 122"/>
          <p:cNvSpPr/>
          <p:nvPr/>
        </p:nvSpPr>
        <p:spPr>
          <a:xfrm>
            <a:off x="885582" y="3520769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5" name="Овал 124"/>
          <p:cNvSpPr/>
          <p:nvPr/>
        </p:nvSpPr>
        <p:spPr>
          <a:xfrm>
            <a:off x="2780980" y="3520769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Х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7" name="Овал 126"/>
          <p:cNvSpPr/>
          <p:nvPr/>
        </p:nvSpPr>
        <p:spPr>
          <a:xfrm>
            <a:off x="4676378" y="3520769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Т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9" name="Овал 128"/>
          <p:cNvSpPr/>
          <p:nvPr/>
        </p:nvSpPr>
        <p:spPr>
          <a:xfrm>
            <a:off x="6571776" y="3520769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80" name="Рисунок 179" descr="Изображение выглядит как строительство, окно, хижина, бревенчатая хижина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1829" y="909136"/>
            <a:ext cx="2168239" cy="2168239"/>
          </a:xfrm>
          <a:prstGeom prst="rect">
            <a:avLst/>
          </a:prstGeom>
        </p:spPr>
      </p:pic>
      <p:pic>
        <p:nvPicPr>
          <p:cNvPr id="182" name="Рисунок 181" descr="Изображение выглядит как башмак, рисунок, зарисовка, Обувь для ходьбы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3646" y="990334"/>
            <a:ext cx="2023480" cy="2023480"/>
          </a:xfrm>
          <a:prstGeom prst="rect">
            <a:avLst/>
          </a:prstGeom>
        </p:spPr>
      </p:pic>
      <p:pic>
        <p:nvPicPr>
          <p:cNvPr id="184" name="Рисунок 183" descr="Изображение выглядит как медуза, беспозвоночный, кишечнополостные, Морские беспозвоночные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032" y="825418"/>
            <a:ext cx="2295919" cy="2295919"/>
          </a:xfrm>
          <a:prstGeom prst="rect">
            <a:avLst/>
          </a:prstGeom>
        </p:spPr>
      </p:pic>
      <p:pic>
        <p:nvPicPr>
          <p:cNvPr id="186" name="Рисунок 185" descr="Изображение выглядит как Прямоугольник, багет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270" y="1039736"/>
            <a:ext cx="1809310" cy="1809310"/>
          </a:xfrm>
          <a:prstGeom prst="rect">
            <a:avLst/>
          </a:prstGeom>
        </p:spPr>
      </p:pic>
      <p:sp>
        <p:nvSpPr>
          <p:cNvPr id="187" name="Овал 186"/>
          <p:cNvSpPr/>
          <p:nvPr/>
        </p:nvSpPr>
        <p:spPr>
          <a:xfrm>
            <a:off x="885582" y="3512152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88" name="Овал 187"/>
          <p:cNvSpPr/>
          <p:nvPr/>
        </p:nvSpPr>
        <p:spPr>
          <a:xfrm>
            <a:off x="2780980" y="3512152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89" name="Овал 188"/>
          <p:cNvSpPr/>
          <p:nvPr/>
        </p:nvSpPr>
        <p:spPr>
          <a:xfrm>
            <a:off x="4676378" y="3512152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90" name="Овал 189"/>
          <p:cNvSpPr/>
          <p:nvPr/>
        </p:nvSpPr>
        <p:spPr>
          <a:xfrm>
            <a:off x="6571776" y="3512152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>
            <a:fillRect/>
          </a:stretch>
        </p:blipFill>
        <p:spPr>
          <a:xfrm>
            <a:off x="2307592" y="794687"/>
            <a:ext cx="4453105" cy="4263288"/>
          </a:xfrm>
          <a:prstGeom prst="rect">
            <a:avLst/>
          </a:prstGeom>
        </p:spPr>
      </p:pic>
      <p:pic>
        <p:nvPicPr>
          <p:cNvPr id="356" name="Picture 355" descr="image.png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8796229" y="3708652"/>
            <a:ext cx="2867025" cy="2924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7FC84"/>
                                      </p:to>
                                    </p:animClr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7FC84"/>
                                      </p:to>
                                    </p:animClr>
                                    <p:set>
                                      <p:cBhvr>
                                        <p:cTn id="89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4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7FC84"/>
                                      </p:to>
                                    </p:animClr>
                                    <p:set>
                                      <p:cBhvr>
                                        <p:cTn id="145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6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" presetClass="emph" presetSubtype="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0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7FC84"/>
                                      </p:to>
                                    </p:animClr>
                                    <p:set>
                                      <p:cBhvr>
                                        <p:cTn id="201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2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0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3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9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6" dur="2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7FC84"/>
                                      </p:to>
                                    </p:animClr>
                                    <p:set>
                                      <p:cBhvr>
                                        <p:cTn id="257" dur="2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8" dur="2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7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0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3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6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9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2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5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8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2" dur="2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7FC84"/>
                                      </p:to>
                                    </p:animClr>
                                    <p:set>
                                      <p:cBhvr>
                                        <p:cTn id="313" dur="2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4" dur="2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5" fill="hold">
                      <p:stCondLst>
                        <p:cond delay="indefinite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8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1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4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7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0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3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6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9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2" fill="hold">
                      <p:stCondLst>
                        <p:cond delay="0"/>
                      </p:stCondLst>
                      <p:childTnLst>
                        <p:par>
                          <p:cTn id="343" fill="hold">
                            <p:stCondLst>
                              <p:cond delay="0"/>
                            </p:stCondLst>
                            <p:childTnLst>
                              <p:par>
                                <p:cTn id="3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9" fill="hold">
                      <p:stCondLst>
                        <p:cond delay="indefinite"/>
                      </p:stCondLst>
                      <p:childTnLst>
                        <p:par>
                          <p:cTn id="350" fill="hold">
                            <p:stCondLst>
                              <p:cond delay="0"/>
                            </p:stCondLst>
                            <p:childTnLst>
                              <p:par>
                                <p:cTn id="35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11" grpId="0" animBg="1"/>
      <p:bldP spid="11" grpId="1" animBg="1"/>
      <p:bldP spid="11" grpId="2" animBg="1"/>
      <p:bldP spid="12" grpId="0" animBg="1"/>
      <p:bldP spid="12" grpId="1" animBg="1"/>
      <p:bldP spid="13" grpId="0" animBg="1"/>
      <p:bldP spid="13" grpId="1" animBg="1"/>
      <p:bldP spid="31" grpId="0" animBg="1"/>
      <p:bldP spid="31" grpId="1" animBg="1"/>
      <p:bldP spid="32" grpId="0" animBg="1"/>
      <p:bldP spid="32" grpId="1" animBg="1"/>
      <p:bldP spid="32" grpId="2" animBg="1"/>
      <p:bldP spid="33" grpId="0" animBg="1"/>
      <p:bldP spid="33" grpId="1" animBg="1"/>
      <p:bldP spid="34" grpId="0" animBg="1"/>
      <p:bldP spid="34" grpId="1" animBg="1"/>
      <p:bldP spid="44" grpId="0" animBg="1"/>
      <p:bldP spid="44" grpId="1" animBg="1"/>
      <p:bldP spid="45" grpId="1" animBg="1"/>
      <p:bldP spid="45" grpId="2" animBg="1"/>
      <p:bldP spid="49" grpId="0" animBg="1"/>
      <p:bldP spid="49" grpId="1" animBg="1"/>
      <p:bldP spid="57" grpId="0" animBg="1"/>
      <p:bldP spid="57" grpId="1" animBg="1"/>
      <p:bldP spid="94" grpId="0" animBg="1"/>
      <p:bldP spid="94" grpId="1" animBg="1"/>
      <p:bldP spid="95" grpId="0" animBg="1"/>
      <p:bldP spid="95" grpId="1" animBg="1"/>
      <p:bldP spid="96" grpId="0" animBg="1"/>
      <p:bldP spid="96" grpId="1" animBg="1"/>
      <p:bldP spid="96" grpId="2" animBg="1"/>
      <p:bldP spid="100" grpId="0" animBg="1"/>
      <p:bldP spid="100" grpId="1" animBg="1"/>
      <p:bldP spid="123" grpId="0" animBg="1"/>
      <p:bldP spid="123" grpId="1" animBg="1"/>
      <p:bldP spid="125" grpId="0" animBg="1"/>
      <p:bldP spid="125" grpId="1" animBg="1"/>
      <p:bldP spid="127" grpId="0" animBg="1"/>
      <p:bldP spid="127" grpId="1" animBg="1"/>
      <p:bldP spid="129" grpId="0" animBg="1"/>
      <p:bldP spid="129" grpId="1" animBg="1"/>
      <p:bldP spid="187" grpId="0" animBg="1"/>
      <p:bldP spid="187" grpId="1" animBg="1"/>
      <p:bldP spid="188" grpId="0" animBg="1"/>
      <p:bldP spid="188" grpId="1" animBg="1"/>
      <p:bldP spid="189" grpId="0" animBg="1"/>
      <p:bldP spid="189" grpId="1" animBg="1"/>
      <p:bldP spid="190" grpId="0" animBg="1"/>
      <p:bldP spid="190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D0DCA906-9D0F-491F-94B5-A3E5D1C7397B}"/>
</file>

<file path=customXml/itemProps2.xml><?xml version="1.0" encoding="utf-8"?>
<ds:datastoreItem xmlns:ds="http://schemas.openxmlformats.org/officeDocument/2006/customXml" ds:itemID="{F5AB382F-07E8-400B-B0DE-955C74895C87}"/>
</file>

<file path=customXml/itemProps3.xml><?xml version="1.0" encoding="utf-8"?>
<ds:datastoreItem xmlns:ds="http://schemas.openxmlformats.org/officeDocument/2006/customXml" ds:itemID="{59434DE8-EEFB-406F-9911-BDB4CFDA9F40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</Words>
  <Application>WPS Slides</Application>
  <PresentationFormat>Широкоэкранный</PresentationFormat>
  <Paragraphs>48</Paragraphs>
  <Slides>1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11" baseType="lpstr">
      <vt:lpstr>Arial</vt:lpstr>
      <vt:lpstr>SimSun</vt:lpstr>
      <vt:lpstr>Wingdings</vt:lpstr>
      <vt:lpstr>Aptos</vt:lpstr>
      <vt:lpstr>Segoe UI</vt:lpstr>
      <vt:lpstr>Microsoft YaHei</vt:lpstr>
      <vt:lpstr>Arial Unicode MS</vt:lpstr>
      <vt:lpstr>Aptos Display</vt:lpstr>
      <vt:lpstr>Segoe UI Variable Display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yanag</cp:lastModifiedBy>
  <cp:revision>10</cp:revision>
  <dcterms:created xsi:type="dcterms:W3CDTF">2025-02-12T13:08:00Z</dcterms:created>
  <dcterms:modified xsi:type="dcterms:W3CDTF">2025-04-03T13:20:25Z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F04F3CE807794F1492CC81AF883B5A49_12</vt:lpwstr>
  </property>
  <property fmtid="{D5CDD505-2E9C-101B-9397-08002B2CF9AE}" pid="3" name="KSOProductBuildVer">
    <vt:lpwstr>1033-12.2.0.20782</vt:lpwstr>
  </property>
  <property fmtid="{D5CDD505-2E9C-101B-9397-08002B2CF9AE}" pid="4" name="ContentTypeId">
    <vt:lpwstr>0x010100F36324872565BB459892B1B9D623CC6C</vt:lpwstr>
  </property>
</Properties>
</file>