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1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microsoft.com/office/2007/relationships/hdphoto" Target="../media/hdphoto5.wdp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microsoft.com/office/2007/relationships/hdphoto" Target="../media/hdphoto6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68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F98DEAC-7DE3-2862-AD87-8634E2E8B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9"/>
          <a:stretch/>
        </p:blipFill>
        <p:spPr>
          <a:xfrm>
            <a:off x="3204122" y="3798859"/>
            <a:ext cx="6858000" cy="32274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посуда, Предметы сервировки, блюд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CAE8A4D9-F20F-7DED-0E4C-9AC7D8E1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9565" y="5116422"/>
            <a:ext cx="1448553" cy="144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5"/>
          <a:stretch/>
        </p:blipFill>
        <p:spPr>
          <a:xfrm>
            <a:off x="6713201" y="2611539"/>
            <a:ext cx="2473224" cy="984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0" y="2138639"/>
            <a:ext cx="840714" cy="945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4" y="1997849"/>
            <a:ext cx="1353636" cy="1366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12184" y="3222315"/>
            <a:ext cx="1490276" cy="134523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8811" r="11253" b="10332"/>
          <a:stretch/>
        </p:blipFill>
        <p:spPr>
          <a:xfrm>
            <a:off x="2064289" y="2113821"/>
            <a:ext cx="1019175" cy="1104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54" y="2753362"/>
            <a:ext cx="2435271" cy="12355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04" y="2138638"/>
            <a:ext cx="840714" cy="945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26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04451" y="3249540"/>
            <a:ext cx="1505743" cy="1359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3" t="-14151" b="-20377"/>
          <a:stretch/>
        </p:blipFill>
        <p:spPr>
          <a:xfrm rot="2695181">
            <a:off x="4731217" y="4912783"/>
            <a:ext cx="1159633" cy="118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075">
            <a:off x="4901985" y="5122793"/>
            <a:ext cx="1009578" cy="883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56" y="4730252"/>
            <a:ext cx="1575883" cy="15758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24084" r="16298" b="17305"/>
          <a:stretch/>
        </p:blipFill>
        <p:spPr>
          <a:xfrm>
            <a:off x="7131100" y="5055202"/>
            <a:ext cx="1104284" cy="99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258" y="4209071"/>
            <a:ext cx="1173989" cy="1173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3" y="4772957"/>
            <a:ext cx="686930" cy="686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6" y="636012"/>
            <a:ext cx="3392417" cy="34571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26F957-4778-B086-BF4A-8CEA066E56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61803" y1="73223" x2="32623" y2="71801"/>
                        <a14:foregroundMark x1="32623" y1="71801" x2="57541" y2="66114"/>
                        <a14:foregroundMark x1="67498" y1="66449" x2="71639" y2="66588"/>
                        <a14:foregroundMark x1="57541" y1="66114" x2="67484" y2="66448"/>
                        <a14:foregroundMark x1="67530" y1="66139" x2="43443" y2="63507"/>
                        <a14:foregroundMark x1="71639" y1="66588" x2="67570" y2="66143"/>
                        <a14:foregroundMark x1="77541" y1="29384" x2="76885" y2="47867"/>
                        <a14:backgroundMark x1="27705" y1="59242" x2="37869" y2="55213"/>
                        <a14:backgroundMark x1="66393" y1="55213" x2="56885" y2="51659"/>
                        <a14:backgroundMark x1="68361" y1="62796" x2="69344" y2="56161"/>
                        <a14:backgroundMark x1="33934" y1="51185" x2="35574" y2="52133"/>
                        <a14:backgroundMark x1="27049" y1="52133" x2="21639" y2="50237"/>
                        <a14:backgroundMark x1="39672" y1="53081" x2="51311" y2="48104"/>
                        <a14:backgroundMark x1="51311" y1="48104" x2="57213" y2="5118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730" t="54870" r="18412" b="23830"/>
          <a:stretch/>
        </p:blipFill>
        <p:spPr>
          <a:xfrm>
            <a:off x="6700344" y="3334973"/>
            <a:ext cx="2812145" cy="570791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004" y="3423746"/>
            <a:ext cx="34575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17</cp:revision>
  <dcterms:created xsi:type="dcterms:W3CDTF">2024-11-25T18:56:41Z</dcterms:created>
  <dcterms:modified xsi:type="dcterms:W3CDTF">2024-11-29T00:58:19Z</dcterms:modified>
</cp:coreProperties>
</file>