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729C3-0746-407D-A3F9-8AA8FC438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FA53F-64E2-4E91-AA95-9F8F0CF58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E5078-4278-4DCA-8915-5333AC6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1E798-FDE5-4320-9825-E8B42170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B38AE-ABEA-4D2E-9161-FE1EC484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6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0C664-3F90-4523-912C-27AC47E5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31FD84-8537-48AC-8932-C4840F47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01ADD-57B5-4F46-B0B8-C1EA6210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7F0AB-02B5-4C6F-8F71-51838E6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EDBA2A-3187-4A1D-AF7D-7CD68AB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ADEEA6-563C-4B35-A391-E499866E4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346FD1-EBD5-459C-8D75-851A2C3F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51254-3509-4319-949A-69277F55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7649A-6C48-434F-8A4C-BA3A76D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C6EA7-84FF-4893-94E1-9EC22DA8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6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D32D2-E011-473F-B81B-B6B34418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14175-992E-46CB-9444-11D21AE0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BBB81-F1DB-49ED-9180-6B8023D2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B449AE-D27E-4139-A1E0-BD75EECE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6FAC7-33B2-4041-82B8-0188F697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4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C8979-AA81-4D9F-B4A3-C14BD33F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9C88D6-0242-4D53-9538-F8A10696A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0982-19DF-4E39-821D-BABFB58F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FB911-F054-46AC-9CC6-F9B0478A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B19EF-B9F6-4AE7-B71C-2B60B793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5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6ED50-2986-4DA9-9378-1D9B9BC7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2D2E4C-1BCD-4C50-8C87-20A408A61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46ADB-BDE4-4790-A287-B8F571E5C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8ED88-E3AF-4816-A965-E5239EB7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2711CC-41BA-44A5-9160-C8F9E2F3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033D6-D75D-4C0B-9465-D2B55739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3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7A72E-2B50-44F3-A321-748F6266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8B902-C48E-40F0-8D70-48FEADA5A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2AD7C-7F52-4785-892F-690766E12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F328B4-5C2F-4842-99FB-889B2E491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41E31-B286-453D-BFBD-45AB2E93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34B1CD-1568-4E0B-9550-EDEF23C5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29C3E6-3114-464E-8148-CFA5629D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B7E4EC-2BDE-4134-B688-D7A7B7A9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89B96-7642-46F4-88FE-AE6AA675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F08808-8C98-4A9E-833B-9BD2571D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DCE85-E4EE-481C-83FB-71D1A7D4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89A389-542A-4D4A-A3EA-8DF7BDC3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91FFE9-9B0A-420F-AF39-87EB56B8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319546-C84E-4E3E-ACEC-83005945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C8702-401E-40E6-80D8-BE0E14A6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1F317-9183-449E-8F7D-459C823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00C4-8DA2-451F-9E59-E12085EA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361F9-2A2B-45C0-81C6-F5EC5FE9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62D142-0EA6-4DDD-8452-6A3D0CF2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C6033-2775-432B-B8CC-95A7B426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C3E6C8-45D8-410C-AACA-92B230D8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4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F3509-1AA1-45D4-B81F-1861C08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E193D2-FCAC-4126-8351-D83999183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37371-CB83-401C-8092-80899BB31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32F69-70C2-4BA0-876D-C1D6693B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7041A2-8777-4166-89AD-FE4D68EB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6FCA8-568B-4267-9709-564F8EE9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810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9324A-15A9-48D3-A13F-ADF99004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75C91-92D6-46CB-8ED7-915120C3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DEDC3-00DA-474A-89D9-8D65096D2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9A7C0-B97A-4346-838B-D7910C11F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F93B4-D995-4C3A-802D-FFB8A38F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83634F-67B7-4679-8251-7A8A83DF7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FCAEC8-74B0-43B0-9E33-ADD644A513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16251" r="6876" b="16859"/>
          <a:stretch/>
        </p:blipFill>
        <p:spPr>
          <a:xfrm>
            <a:off x="971550" y="389241"/>
            <a:ext cx="7748535" cy="6079518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C8C6765-8ACC-4024-B5AE-0FE1B9D421BC}"/>
              </a:ext>
            </a:extLst>
          </p:cNvPr>
          <p:cNvGrpSpPr/>
          <p:nvPr/>
        </p:nvGrpSpPr>
        <p:grpSpPr>
          <a:xfrm>
            <a:off x="2473936" y="922781"/>
            <a:ext cx="4881022" cy="3545789"/>
            <a:chOff x="3297858" y="907069"/>
            <a:chExt cx="3854556" cy="3780002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8E054B8B-C4AD-4F27-8725-0A41F4CDE500}"/>
                </a:ext>
              </a:extLst>
            </p:cNvPr>
            <p:cNvGrpSpPr/>
            <p:nvPr/>
          </p:nvGrpSpPr>
          <p:grpSpPr>
            <a:xfrm>
              <a:off x="3297858" y="907069"/>
              <a:ext cx="1853293" cy="3780002"/>
              <a:chOff x="3333618" y="1314449"/>
              <a:chExt cx="1022702" cy="2354038"/>
            </a:xfrm>
            <a:effectLst>
              <a:glow rad="50800">
                <a:schemeClr val="bg1"/>
              </a:glow>
            </a:effectLst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986D82B2-E91B-4FA6-B1BA-59266A8BD6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340550" y="1314449"/>
                <a:ext cx="1015022" cy="11334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0B5960BC-EC92-4522-946F-F8DA8A585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333618" y="2447925"/>
                <a:ext cx="1022702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C64E76D-F3F5-4F0A-9B79-57B757A322A3}"/>
                </a:ext>
              </a:extLst>
            </p:cNvPr>
            <p:cNvGrpSpPr/>
            <p:nvPr/>
          </p:nvGrpSpPr>
          <p:grpSpPr>
            <a:xfrm>
              <a:off x="5151151" y="907069"/>
              <a:ext cx="2001263" cy="3779999"/>
              <a:chOff x="3135756" y="1314450"/>
              <a:chExt cx="1104356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D264DFC6-0ED7-4E90-9F25-E5863E8FFF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48719" y="1314450"/>
                <a:ext cx="1090895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B028C5BF-178D-4D41-B1A7-C8ED0BF1E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35756" y="2447925"/>
                <a:ext cx="1104356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53A7C484-0FB4-4B43-8607-35E22775DFB7}"/>
              </a:ext>
            </a:extLst>
          </p:cNvPr>
          <p:cNvGrpSpPr/>
          <p:nvPr/>
        </p:nvGrpSpPr>
        <p:grpSpPr>
          <a:xfrm>
            <a:off x="2473936" y="922782"/>
            <a:ext cx="4881278" cy="3545785"/>
            <a:chOff x="3000631" y="907069"/>
            <a:chExt cx="4434801" cy="3780001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DDBB6F1F-E7ED-401B-8011-9B396EE48A21}"/>
                </a:ext>
              </a:extLst>
            </p:cNvPr>
            <p:cNvGrpSpPr/>
            <p:nvPr/>
          </p:nvGrpSpPr>
          <p:grpSpPr>
            <a:xfrm>
              <a:off x="3000631" y="907070"/>
              <a:ext cx="2236249" cy="3780000"/>
              <a:chOff x="3169598" y="1314450"/>
              <a:chExt cx="1234028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BD0F98E7-1F8E-4EA6-91D0-9610CE39D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9599" y="1314450"/>
                <a:ext cx="1234027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8A4AD014-D445-4F90-A792-489B90889D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9598" y="2447925"/>
                <a:ext cx="1226689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6BD059B0-71C7-4010-8917-B0C31CBD3473}"/>
                </a:ext>
              </a:extLst>
            </p:cNvPr>
            <p:cNvGrpSpPr/>
            <p:nvPr/>
          </p:nvGrpSpPr>
          <p:grpSpPr>
            <a:xfrm>
              <a:off x="5218198" y="907069"/>
              <a:ext cx="2217234" cy="3779999"/>
              <a:chOff x="3172755" y="1314450"/>
              <a:chExt cx="1223535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3AFBF184-3812-47CE-BA43-DA05726EF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5726" y="1314450"/>
                <a:ext cx="122056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A18EE825-6864-44C0-A7BF-CD7E02E560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72755" y="2447925"/>
                <a:ext cx="122353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E848CDB-66D3-4BBA-86E6-E4B3354A7731}"/>
              </a:ext>
            </a:extLst>
          </p:cNvPr>
          <p:cNvGrpSpPr/>
          <p:nvPr/>
        </p:nvGrpSpPr>
        <p:grpSpPr>
          <a:xfrm>
            <a:off x="2461596" y="922778"/>
            <a:ext cx="4892219" cy="3545787"/>
            <a:chOff x="3040597" y="907069"/>
            <a:chExt cx="4343624" cy="3780001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1350F363-AAD1-40B9-B26B-711AA600FBE2}"/>
                </a:ext>
              </a:extLst>
            </p:cNvPr>
            <p:cNvGrpSpPr/>
            <p:nvPr/>
          </p:nvGrpSpPr>
          <p:grpSpPr>
            <a:xfrm>
              <a:off x="3040597" y="907070"/>
              <a:ext cx="2174313" cy="3780000"/>
              <a:chOff x="3191652" y="1314450"/>
              <a:chExt cx="1199850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F1699461-9334-45A1-812E-B13AD0F65F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7905" y="1314450"/>
                <a:ext cx="1193597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FF95593F-A26D-42A8-B287-3EED6D1C59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1652" y="2447925"/>
                <a:ext cx="118535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DD83545C-1B56-4E1E-8AC2-2FE0AE9B0EB5}"/>
                </a:ext>
              </a:extLst>
            </p:cNvPr>
            <p:cNvGrpSpPr/>
            <p:nvPr/>
          </p:nvGrpSpPr>
          <p:grpSpPr>
            <a:xfrm>
              <a:off x="5189717" y="907069"/>
              <a:ext cx="2194504" cy="3779999"/>
              <a:chOff x="3157035" y="1314450"/>
              <a:chExt cx="1210991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6F7950AA-C85F-4116-99F3-E1F06D7DC3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57035" y="1314450"/>
                <a:ext cx="1210991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F833E0E3-70CF-473A-A8BE-64FD3CC15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0386" y="2447925"/>
                <a:ext cx="1207640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E88C2BC-0BE2-412F-B6B0-CFC7171E07E7}"/>
              </a:ext>
            </a:extLst>
          </p:cNvPr>
          <p:cNvGrpSpPr/>
          <p:nvPr/>
        </p:nvGrpSpPr>
        <p:grpSpPr>
          <a:xfrm>
            <a:off x="2461596" y="908616"/>
            <a:ext cx="4892220" cy="3559947"/>
            <a:chOff x="2992404" y="907069"/>
            <a:chExt cx="4447737" cy="3780001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A1C507C9-2A37-441B-A215-55E1E6D09A8E}"/>
                </a:ext>
              </a:extLst>
            </p:cNvPr>
            <p:cNvGrpSpPr/>
            <p:nvPr/>
          </p:nvGrpSpPr>
          <p:grpSpPr>
            <a:xfrm>
              <a:off x="2992404" y="907070"/>
              <a:ext cx="2216612" cy="3780000"/>
              <a:chOff x="3165056" y="1314450"/>
              <a:chExt cx="1223191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3C05D5-52B7-4F05-B141-03DC62ED3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5056" y="1314450"/>
                <a:ext cx="1223191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6C23B56C-2B9D-4F5D-B10A-76A145F419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6795" y="2447925"/>
                <a:ext cx="1220619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67A6628F-A403-41B2-89DB-144032243ACB}"/>
                </a:ext>
              </a:extLst>
            </p:cNvPr>
            <p:cNvGrpSpPr/>
            <p:nvPr/>
          </p:nvGrpSpPr>
          <p:grpSpPr>
            <a:xfrm>
              <a:off x="5200545" y="907069"/>
              <a:ext cx="2239596" cy="3779999"/>
              <a:chOff x="3163012" y="1314450"/>
              <a:chExt cx="1235875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4D2A4D86-E4BC-4E77-B311-B97176CA5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3012" y="1314450"/>
                <a:ext cx="1235875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16421267-9F90-4479-B606-7C3955814D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67845" y="2447925"/>
                <a:ext cx="1231042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3CC04DA-2DFA-420C-9F75-E48A2524068C}"/>
              </a:ext>
            </a:extLst>
          </p:cNvPr>
          <p:cNvGrpSpPr/>
          <p:nvPr/>
        </p:nvGrpSpPr>
        <p:grpSpPr>
          <a:xfrm>
            <a:off x="2444469" y="901270"/>
            <a:ext cx="4909345" cy="3567292"/>
            <a:chOff x="2994979" y="907070"/>
            <a:chExt cx="4437334" cy="3780000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A0AD8221-02CF-4C59-9ABF-8D85D58CB977}"/>
                </a:ext>
              </a:extLst>
            </p:cNvPr>
            <p:cNvGrpSpPr/>
            <p:nvPr/>
          </p:nvGrpSpPr>
          <p:grpSpPr>
            <a:xfrm>
              <a:off x="2994979" y="907070"/>
              <a:ext cx="2229769" cy="3780000"/>
              <a:chOff x="3166478" y="1314450"/>
              <a:chExt cx="1230452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B0D0C537-F6F1-4E28-8487-F8E824A0B4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1727" y="1314450"/>
                <a:ext cx="122520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B5921990-19E5-4C48-B548-BEABF698CC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6478" y="2447925"/>
                <a:ext cx="122740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B8DE46BB-4284-4198-A101-C9CEAB736F84}"/>
                </a:ext>
              </a:extLst>
            </p:cNvPr>
            <p:cNvGrpSpPr/>
            <p:nvPr/>
          </p:nvGrpSpPr>
          <p:grpSpPr>
            <a:xfrm>
              <a:off x="5224746" y="907398"/>
              <a:ext cx="2207567" cy="3779670"/>
              <a:chOff x="3176366" y="1314655"/>
              <a:chExt cx="1218200" cy="2353832"/>
            </a:xfrm>
            <a:effectLst>
              <a:glow rad="50800">
                <a:schemeClr val="bg1"/>
              </a:glow>
            </a:effectLst>
          </p:grpSpPr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C9F0E123-3557-4C89-8C35-9A1556360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366" y="1314655"/>
                <a:ext cx="1218200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1C1F17E7-0C15-4DF8-B151-66BB77294A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7868" y="2447925"/>
                <a:ext cx="120663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3F37B46D-84A7-4FFE-A3AE-FCBF0B6EA60E}"/>
              </a:ext>
            </a:extLst>
          </p:cNvPr>
          <p:cNvGrpSpPr/>
          <p:nvPr/>
        </p:nvGrpSpPr>
        <p:grpSpPr>
          <a:xfrm>
            <a:off x="2461595" y="908615"/>
            <a:ext cx="4877125" cy="3559946"/>
            <a:chOff x="3015003" y="907461"/>
            <a:chExt cx="4420439" cy="3779608"/>
          </a:xfrm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040B8B86-341C-44C9-99CF-2A86B728131F}"/>
                </a:ext>
              </a:extLst>
            </p:cNvPr>
            <p:cNvGrpSpPr/>
            <p:nvPr/>
          </p:nvGrpSpPr>
          <p:grpSpPr>
            <a:xfrm>
              <a:off x="3015003" y="907461"/>
              <a:ext cx="2227580" cy="3779608"/>
              <a:chOff x="3177528" y="1314694"/>
              <a:chExt cx="1229244" cy="2353793"/>
            </a:xfrm>
            <a:effectLst>
              <a:glow rad="50800">
                <a:schemeClr val="bg1"/>
              </a:glow>
            </a:effectLst>
          </p:grpSpPr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3EFCE6A1-B9D4-46B7-8D7D-67CE243723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81298" y="1314694"/>
                <a:ext cx="1225474" cy="11332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8" name="Рисунок 47">
                <a:extLst>
                  <a:ext uri="{FF2B5EF4-FFF2-40B4-BE49-F238E27FC236}">
                    <a16:creationId xmlns:a16="http://schemas.microsoft.com/office/drawing/2014/main" id="{F97D13FC-1B07-43C7-BA3B-23373E34EF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7528" y="2447925"/>
                <a:ext cx="120633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63A1F961-A13B-4A15-8C0F-0B85AF40D081}"/>
                </a:ext>
              </a:extLst>
            </p:cNvPr>
            <p:cNvGrpSpPr/>
            <p:nvPr/>
          </p:nvGrpSpPr>
          <p:grpSpPr>
            <a:xfrm>
              <a:off x="5193005" y="912113"/>
              <a:ext cx="2242437" cy="3774955"/>
              <a:chOff x="3158852" y="1317591"/>
              <a:chExt cx="1237443" cy="2350896"/>
            </a:xfrm>
            <a:effectLst>
              <a:glow rad="50800">
                <a:schemeClr val="bg1"/>
              </a:glow>
            </a:effectLst>
          </p:grpSpPr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4DF4BDDF-08D6-4A1F-B58B-7AEFA0DC90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58852" y="1317591"/>
                <a:ext cx="1237443" cy="11228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9EAF1BEE-2508-441A-9498-C57A2CDE5F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75296" y="2447925"/>
                <a:ext cx="1220907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FA5F8B7-D1ED-4422-B5D7-E95604A1B6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4" r="15182" b="10971"/>
          <a:stretch/>
        </p:blipFill>
        <p:spPr bwMode="auto">
          <a:xfrm>
            <a:off x="108425" y="5724826"/>
            <a:ext cx="1037396" cy="102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2796F6B-2D55-4630-8AFD-A07B53E6C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67563" y="544793"/>
            <a:ext cx="4038599" cy="4132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123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565903" y="2105024"/>
            <a:ext cx="3543300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5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26</cp:revision>
  <dcterms:created xsi:type="dcterms:W3CDTF">2024-08-21T13:57:04Z</dcterms:created>
  <dcterms:modified xsi:type="dcterms:W3CDTF">2024-11-25T10:11:54Z</dcterms:modified>
</cp:coreProperties>
</file>